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9"/>
  </p:notesMasterIdLst>
  <p:handoutMasterIdLst>
    <p:handoutMasterId r:id="rId20"/>
  </p:handoutMasterIdLst>
  <p:sldIdLst>
    <p:sldId id="334" r:id="rId2"/>
    <p:sldId id="351" r:id="rId3"/>
    <p:sldId id="337" r:id="rId4"/>
    <p:sldId id="336" r:id="rId5"/>
    <p:sldId id="335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</p:sldIdLst>
  <p:sldSz cx="12192000" cy="6858000"/>
  <p:notesSz cx="7104063" cy="10234613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D2307"/>
    <a:srgbClr val="009999"/>
    <a:srgbClr val="6CAC40"/>
    <a:srgbClr val="009900"/>
    <a:srgbClr val="70AD47"/>
    <a:srgbClr val="33CCCC"/>
    <a:srgbClr val="006600"/>
    <a:srgbClr val="00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3059" autoAdjust="0"/>
  </p:normalViewPr>
  <p:slideViewPr>
    <p:cSldViewPr>
      <p:cViewPr>
        <p:scale>
          <a:sx n="75" d="100"/>
          <a:sy n="75" d="100"/>
        </p:scale>
        <p:origin x="1956" y="7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78095" cy="5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華康中特圓體" panose="020F0809000000000000" pitchFamily="49" charset="-12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0" y="3"/>
            <a:ext cx="3078095" cy="5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 dirty="0">
              <a:ea typeface="華康中特圓體" panose="020F0809000000000000" pitchFamily="49" charset="-12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720676"/>
            <a:ext cx="3078095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華康中特圓體" panose="020F0809000000000000" pitchFamily="49" charset="-120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0" y="9720676"/>
            <a:ext cx="3078095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E18B11-7E79-4610-9F09-93A4FDE0709A}" type="slidenum">
              <a:rPr lang="en-US" altLang="zh-TW">
                <a:ea typeface="華康中特圓體" panose="020F0809000000000000" pitchFamily="49" charset="-120"/>
              </a:rPr>
              <a:pPr>
                <a:defRPr/>
              </a:pPr>
              <a:t>‹#›</a:t>
            </a:fld>
            <a:endParaRPr lang="en-US" altLang="zh-TW" dirty="0">
              <a:ea typeface="華康中特圓體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3049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3078095" cy="5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華康中特圓體" panose="020F0809000000000000" pitchFamily="49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0" y="3"/>
            <a:ext cx="3078095" cy="51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華康中特圓體" panose="020F0809000000000000" pitchFamily="49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77" y="4861158"/>
            <a:ext cx="5683915" cy="46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720676"/>
            <a:ext cx="3078095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華康中特圓體" panose="020F0809000000000000" pitchFamily="49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0" y="9720676"/>
            <a:ext cx="3078095" cy="512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59" tIns="47380" rIns="94759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華康中特圓體" panose="020F0809000000000000" pitchFamily="49" charset="-120"/>
              </a:defRPr>
            </a:lvl1pPr>
          </a:lstStyle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6911824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華康中特圓體" panose="020F0809000000000000" pitchFamily="49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華康中特圓體" panose="020F0809000000000000" pitchFamily="49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華康中特圓體" panose="020F0809000000000000" pitchFamily="49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華康中特圓體" panose="020F0809000000000000" pitchFamily="49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華康中特圓體" panose="020F08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98158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01470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941055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75576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36765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32388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15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03199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16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3527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24203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3546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3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58713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1942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7734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6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9634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438511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81369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41288" y="766763"/>
            <a:ext cx="6823075" cy="38385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B76BF0-AE86-440F-9698-0D5E0F237838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2037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35B05-84E8-4BF0-8FDC-119E85F079F1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282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D09FB-A953-4797-84BB-913C27F658B0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68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54BE6-27BE-44CA-8879-8B36183671FE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716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6139D-5152-4714-A1B1-ABCA1A1C9EC9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039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96FD83-6E8E-40FE-AED0-0920EB15935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193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ED2D7-9E70-4A7B-BCBF-0F80B8CF81B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635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4BC92-533B-4731-A9E8-987D482358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087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C0931-9828-45B4-A4E7-F5363223F3E7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808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8D59C-8DA0-4882-B934-EE9FAF46C9E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46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AE709-8AB1-4801-95F4-3AA2DE673F73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4649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759D-962F-468B-B992-3CC52360595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210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F9C113-9AA2-4BC2-99F9-1380C5CB1F03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7034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9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9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9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9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5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61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0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8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2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</TotalTime>
  <Words>17</Words>
  <Application>Microsoft Office PowerPoint</Application>
  <PresentationFormat>寬螢幕</PresentationFormat>
  <Paragraphs>17</Paragraphs>
  <Slides>17</Slides>
  <Notes>17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華康中特圓體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HKSARG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計劃概覽</dc:title>
  <dc:creator>AFCD</dc:creator>
  <cp:lastModifiedBy>YL TSANG</cp:lastModifiedBy>
  <cp:revision>537</cp:revision>
  <cp:lastPrinted>2018-04-22T01:48:33Z</cp:lastPrinted>
  <dcterms:created xsi:type="dcterms:W3CDTF">2006-02-16T02:28:50Z</dcterms:created>
  <dcterms:modified xsi:type="dcterms:W3CDTF">2026-02-27T10:40:35Z</dcterms:modified>
</cp:coreProperties>
</file>