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9" r:id="rId15"/>
    <p:sldId id="258" r:id="rId16"/>
    <p:sldId id="257" r:id="rId17"/>
    <p:sldId id="256" r:id="rId18"/>
  </p:sldIdLst>
  <p:sldSz cx="12192000" cy="6858000"/>
  <p:notesSz cx="6858000" cy="9144000"/>
  <p:defaultTextStyle>
    <a:defPPr>
      <a:defRPr lang="zh-H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81D7-754F-4C03-8FFE-7B5E27C13637}" type="datetimeFigureOut">
              <a:rPr lang="zh-HK" altLang="en-US" smtClean="0"/>
              <a:t>28/2/2025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AB1D-6288-4009-945F-FEBC9C9A97E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06035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81D7-754F-4C03-8FFE-7B5E27C13637}" type="datetimeFigureOut">
              <a:rPr lang="zh-HK" altLang="en-US" smtClean="0"/>
              <a:t>28/2/2025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AB1D-6288-4009-945F-FEBC9C9A97E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6510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81D7-754F-4C03-8FFE-7B5E27C13637}" type="datetimeFigureOut">
              <a:rPr lang="zh-HK" altLang="en-US" smtClean="0"/>
              <a:t>28/2/2025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AB1D-6288-4009-945F-FEBC9C9A97E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9515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81D7-754F-4C03-8FFE-7B5E27C13637}" type="datetimeFigureOut">
              <a:rPr lang="zh-HK" altLang="en-US" smtClean="0"/>
              <a:t>28/2/2025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AB1D-6288-4009-945F-FEBC9C9A97E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94288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81D7-754F-4C03-8FFE-7B5E27C13637}" type="datetimeFigureOut">
              <a:rPr lang="zh-HK" altLang="en-US" smtClean="0"/>
              <a:t>28/2/2025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AB1D-6288-4009-945F-FEBC9C9A97E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324560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81D7-754F-4C03-8FFE-7B5E27C13637}" type="datetimeFigureOut">
              <a:rPr lang="zh-HK" altLang="en-US" smtClean="0"/>
              <a:t>28/2/2025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AB1D-6288-4009-945F-FEBC9C9A97E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08738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81D7-754F-4C03-8FFE-7B5E27C13637}" type="datetimeFigureOut">
              <a:rPr lang="zh-HK" altLang="en-US" smtClean="0"/>
              <a:t>28/2/2025</a:t>
            </a:fld>
            <a:endParaRPr lang="zh-HK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AB1D-6288-4009-945F-FEBC9C9A97E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56312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81D7-754F-4C03-8FFE-7B5E27C13637}" type="datetimeFigureOut">
              <a:rPr lang="zh-HK" altLang="en-US" smtClean="0"/>
              <a:t>28/2/2025</a:t>
            </a:fld>
            <a:endParaRPr lang="zh-HK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AB1D-6288-4009-945F-FEBC9C9A97E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1412591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81D7-754F-4C03-8FFE-7B5E27C13637}" type="datetimeFigureOut">
              <a:rPr lang="zh-HK" altLang="en-US" smtClean="0"/>
              <a:t>28/2/2025</a:t>
            </a:fld>
            <a:endParaRPr lang="zh-HK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AB1D-6288-4009-945F-FEBC9C9A97E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5821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81D7-754F-4C03-8FFE-7B5E27C13637}" type="datetimeFigureOut">
              <a:rPr lang="zh-HK" altLang="en-US" smtClean="0"/>
              <a:t>28/2/2025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AB1D-6288-4009-945F-FEBC9C9A97E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065520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6481D7-754F-4C03-8FFE-7B5E27C13637}" type="datetimeFigureOut">
              <a:rPr lang="zh-HK" altLang="en-US" smtClean="0"/>
              <a:t>28/2/2025</a:t>
            </a:fld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AB1D-6288-4009-945F-FEBC9C9A97E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397294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481D7-754F-4C03-8FFE-7B5E27C13637}" type="datetimeFigureOut">
              <a:rPr lang="zh-HK" altLang="en-US" smtClean="0"/>
              <a:t>28/2/2025</a:t>
            </a:fld>
            <a:endParaRPr lang="zh-HK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BDAB1D-6288-4009-945F-FEBC9C9A97E2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9630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1929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1476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772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53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4785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631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0428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3908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320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0320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2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717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9491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6634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426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7907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8150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寬螢幕</PresentationFormat>
  <Paragraphs>0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2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AFCD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YL TSANG</dc:creator>
  <cp:lastModifiedBy>YL TSANG</cp:lastModifiedBy>
  <cp:revision>1</cp:revision>
  <dcterms:created xsi:type="dcterms:W3CDTF">2025-02-28T02:37:05Z</dcterms:created>
  <dcterms:modified xsi:type="dcterms:W3CDTF">2025-02-28T02:45:41Z</dcterms:modified>
</cp:coreProperties>
</file>