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334" r:id="rId2"/>
    <p:sldId id="316" r:id="rId3"/>
    <p:sldId id="317" r:id="rId4"/>
    <p:sldId id="333" r:id="rId5"/>
    <p:sldId id="394" r:id="rId6"/>
    <p:sldId id="393" r:id="rId7"/>
    <p:sldId id="395" r:id="rId8"/>
    <p:sldId id="339" r:id="rId9"/>
    <p:sldId id="351" r:id="rId10"/>
    <p:sldId id="357" r:id="rId11"/>
    <p:sldId id="381" r:id="rId12"/>
    <p:sldId id="378" r:id="rId13"/>
    <p:sldId id="369" r:id="rId14"/>
    <p:sldId id="398" r:id="rId15"/>
    <p:sldId id="397" r:id="rId16"/>
    <p:sldId id="382" r:id="rId17"/>
    <p:sldId id="402" r:id="rId18"/>
  </p:sldIdLst>
  <p:sldSz cx="9144000" cy="6858000" type="screen4x3"/>
  <p:notesSz cx="7099300" cy="10234613"/>
  <p:defaultTextStyle>
    <a:defPPr>
      <a:defRPr lang="zh-TW"/>
    </a:defPPr>
    <a:lvl1pPr algn="l" rtl="0" fontAlgn="base">
      <a:spcBef>
        <a:spcPct val="0"/>
      </a:spcBef>
      <a:spcAft>
        <a:spcPct val="0"/>
      </a:spcAft>
      <a:defRPr kumimoji="1" sz="2400"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Arial" charset="0"/>
        <a:ea typeface="新細明體" pitchFamily="18" charset="-120"/>
        <a:cs typeface="+mn-cs"/>
      </a:defRPr>
    </a:lvl5pPr>
    <a:lvl6pPr marL="2286000" algn="l" defTabSz="914400" rtl="0" eaLnBrk="1" latinLnBrk="0" hangingPunct="1">
      <a:defRPr kumimoji="1" sz="2400" kern="1200">
        <a:solidFill>
          <a:schemeClr val="tx1"/>
        </a:solidFill>
        <a:latin typeface="Arial" charset="0"/>
        <a:ea typeface="新細明體" pitchFamily="18" charset="-120"/>
        <a:cs typeface="+mn-cs"/>
      </a:defRPr>
    </a:lvl6pPr>
    <a:lvl7pPr marL="2743200" algn="l" defTabSz="914400" rtl="0" eaLnBrk="1" latinLnBrk="0" hangingPunct="1">
      <a:defRPr kumimoji="1" sz="2400" kern="1200">
        <a:solidFill>
          <a:schemeClr val="tx1"/>
        </a:solidFill>
        <a:latin typeface="Arial" charset="0"/>
        <a:ea typeface="新細明體" pitchFamily="18" charset="-120"/>
        <a:cs typeface="+mn-cs"/>
      </a:defRPr>
    </a:lvl7pPr>
    <a:lvl8pPr marL="3200400" algn="l" defTabSz="914400" rtl="0" eaLnBrk="1" latinLnBrk="0" hangingPunct="1">
      <a:defRPr kumimoji="1" sz="2400" kern="1200">
        <a:solidFill>
          <a:schemeClr val="tx1"/>
        </a:solidFill>
        <a:latin typeface="Arial" charset="0"/>
        <a:ea typeface="新細明體" pitchFamily="18" charset="-120"/>
        <a:cs typeface="+mn-cs"/>
      </a:defRPr>
    </a:lvl8pPr>
    <a:lvl9pPr marL="3657600" algn="l" defTabSz="914400" rtl="0" eaLnBrk="1" latinLnBrk="0" hangingPunct="1">
      <a:defRPr kumimoji="1" sz="2400" kern="1200">
        <a:solidFill>
          <a:schemeClr val="tx1"/>
        </a:solidFill>
        <a:latin typeface="Arial" charset="0"/>
        <a:ea typeface="新細明體" pitchFamily="18" charset="-120"/>
        <a:cs typeface="+mn-cs"/>
      </a:defRPr>
    </a:lvl9pPr>
  </p:defaultTextStyle>
  <p:modifyVerifier cryptProviderType="rsaAES" cryptAlgorithmClass="hash" cryptAlgorithmType="typeAny" cryptAlgorithmSid="14" spinCount="100000" saltData="MxWk2f6QFyE2/8okcjsKCA==" hashData="FRFy4/6Iutfr3k9Q1rs3NPm2qIHcE+86zIHYROGV4kBqd0gITy66CvUiJBAzN91YraREwXQPPDdK4TUL+kCNf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9900"/>
    <a:srgbClr val="00FF99"/>
    <a:srgbClr val="00FFFF"/>
    <a:srgbClr val="CCFF66"/>
    <a:srgbClr val="0066FF"/>
    <a:srgbClr val="000099"/>
    <a:srgbClr val="33CC33"/>
    <a:srgbClr val="00CC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3059" autoAdjust="0"/>
  </p:normalViewPr>
  <p:slideViewPr>
    <p:cSldViewPr>
      <p:cViewPr varScale="1">
        <p:scale>
          <a:sx n="116" d="100"/>
          <a:sy n="116" d="100"/>
        </p:scale>
        <p:origin x="1830"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E05C3-BAC4-4545-BE13-C91BD61E1C5B}" type="doc">
      <dgm:prSet loTypeId="urn:microsoft.com/office/officeart/2005/8/layout/chevron1" loCatId="process" qsTypeId="urn:microsoft.com/office/officeart/2005/8/quickstyle/3d1" qsCatId="3D" csTypeId="urn:microsoft.com/office/officeart/2005/8/colors/colorful2" csCatId="colorful" phldr="1"/>
      <dgm:spPr/>
    </dgm:pt>
    <dgm:pt modelId="{0701D835-A99A-4038-B693-0EEF684B3934}">
      <dgm:prSet phldrT="[文字]" custT="1"/>
      <dgm:spPr/>
      <dgm:t>
        <a:bodyPr/>
        <a:lstStyle/>
        <a:p>
          <a:pPr rtl="0"/>
          <a:r>
            <a:rPr lang="zh-TW" altLang="en-US" sz="3600" dirty="0" smtClean="0">
              <a:ln>
                <a:solidFill>
                  <a:srgbClr val="0066FF"/>
                </a:solidFill>
              </a:ln>
              <a:solidFill>
                <a:srgbClr val="FFFF00"/>
              </a:solidFill>
              <a:latin typeface="華康中特圓體" panose="020F0809000000000000" pitchFamily="49" charset="-120"/>
              <a:ea typeface="華康中特圓體" panose="020F0809000000000000" pitchFamily="49" charset="-120"/>
            </a:rPr>
            <a:t>報名</a:t>
          </a:r>
          <a:endParaRPr lang="zh-HK" altLang="en-US" sz="3600" dirty="0">
            <a:ln>
              <a:solidFill>
                <a:srgbClr val="0066FF"/>
              </a:solidFill>
            </a:ln>
            <a:solidFill>
              <a:srgbClr val="FFFF00"/>
            </a:solidFill>
            <a:latin typeface="華康中特圓體" panose="020F0809000000000000" pitchFamily="49" charset="-120"/>
            <a:ea typeface="華康中特圓體" panose="020F0809000000000000" pitchFamily="49" charset="-120"/>
          </a:endParaRPr>
        </a:p>
      </dgm:t>
    </dgm:pt>
    <dgm:pt modelId="{B8A67769-C22A-4AA9-9FFD-3707DCA28736}" type="parTrans" cxnId="{512E62C3-A534-4D53-BB77-4F7401431ED6}">
      <dgm:prSet/>
      <dgm:spPr/>
      <dgm:t>
        <a:bodyPr/>
        <a:lstStyle/>
        <a:p>
          <a:endParaRPr lang="zh-HK" altLang="en-US" sz="2200">
            <a:latin typeface="華康粗黑體" pitchFamily="49" charset="-120"/>
            <a:ea typeface="華康粗黑體" pitchFamily="49" charset="-120"/>
          </a:endParaRPr>
        </a:p>
      </dgm:t>
    </dgm:pt>
    <dgm:pt modelId="{2CC3D7CE-E6B2-4BC6-86B2-EA2453104828}" type="sibTrans" cxnId="{512E62C3-A534-4D53-BB77-4F7401431ED6}">
      <dgm:prSet/>
      <dgm:spPr/>
      <dgm:t>
        <a:bodyPr/>
        <a:lstStyle/>
        <a:p>
          <a:endParaRPr lang="zh-HK" altLang="en-US" sz="2200">
            <a:latin typeface="華康粗黑體" pitchFamily="49" charset="-120"/>
            <a:ea typeface="華康粗黑體" pitchFamily="49" charset="-120"/>
          </a:endParaRPr>
        </a:p>
      </dgm:t>
    </dgm:pt>
    <dgm:pt modelId="{554CE87C-C4A6-4F17-9435-30B6E16B0E01}">
      <dgm:prSet phldrT="[文字]" custT="1"/>
      <dgm:spPr/>
      <dgm:t>
        <a:bodyPr/>
        <a:lstStyle/>
        <a:p>
          <a:r>
            <a:rPr lang="zh-TW" altLang="en-US" sz="2200" b="1" baseline="0" dirty="0" smtClean="0">
              <a:solidFill>
                <a:schemeClr val="accent2"/>
              </a:solidFill>
              <a:latin typeface="華康中特圓體" panose="020F0809000000000000" pitchFamily="49" charset="-120"/>
              <a:ea typeface="華康中特圓體" panose="020F0809000000000000" pitchFamily="49" charset="-120"/>
            </a:rPr>
            <a:t>面試</a:t>
          </a:r>
          <a:endParaRPr lang="zh-HK" altLang="en-US" sz="2200" baseline="0" dirty="0">
            <a:solidFill>
              <a:schemeClr val="accent2"/>
            </a:solidFill>
            <a:latin typeface="華康中特圓體" panose="020F0809000000000000" pitchFamily="49" charset="-120"/>
            <a:ea typeface="華康中特圓體" panose="020F0809000000000000" pitchFamily="49" charset="-120"/>
          </a:endParaRPr>
        </a:p>
      </dgm:t>
    </dgm:pt>
    <dgm:pt modelId="{977B0420-142E-4883-BE49-FAD6197EB924}" type="parTrans" cxnId="{D0CD99CD-4864-4CF1-86ED-28F4B0E0FE69}">
      <dgm:prSet/>
      <dgm:spPr/>
      <dgm:t>
        <a:bodyPr/>
        <a:lstStyle/>
        <a:p>
          <a:endParaRPr lang="zh-HK" altLang="en-US" sz="2200">
            <a:latin typeface="華康粗黑體" pitchFamily="49" charset="-120"/>
            <a:ea typeface="華康粗黑體" pitchFamily="49" charset="-120"/>
          </a:endParaRPr>
        </a:p>
      </dgm:t>
    </dgm:pt>
    <dgm:pt modelId="{16DF7C41-E9D4-4BBC-88E3-FF2B475069C0}" type="sibTrans" cxnId="{D0CD99CD-4864-4CF1-86ED-28F4B0E0FE69}">
      <dgm:prSet/>
      <dgm:spPr/>
      <dgm:t>
        <a:bodyPr/>
        <a:lstStyle/>
        <a:p>
          <a:endParaRPr lang="zh-HK" altLang="en-US" sz="2200">
            <a:latin typeface="華康粗黑體" pitchFamily="49" charset="-120"/>
            <a:ea typeface="華康粗黑體" pitchFamily="49" charset="-120"/>
          </a:endParaRPr>
        </a:p>
      </dgm:t>
    </dgm:pt>
    <dgm:pt modelId="{2D84EFA2-854C-46B9-BF35-4E403CFB6A1D}">
      <dgm:prSet phldrT="[文字]" custT="1"/>
      <dgm:spPr/>
      <dgm:t>
        <a:bodyPr/>
        <a:lstStyle/>
        <a:p>
          <a:pPr rtl="0"/>
          <a:r>
            <a:rPr lang="zh-TW" altLang="en-US" sz="2200" b="1" baseline="0" dirty="0" smtClean="0">
              <a:solidFill>
                <a:schemeClr val="accent2"/>
              </a:solidFill>
              <a:latin typeface="華康中特圓體" panose="020F0809000000000000" pitchFamily="49" charset="-120"/>
              <a:ea typeface="華康中特圓體" panose="020F0809000000000000" pitchFamily="49" charset="-120"/>
            </a:rPr>
            <a:t>訓練課程</a:t>
          </a:r>
          <a:endParaRPr lang="zh-HK" altLang="en-US" sz="2200" baseline="0" dirty="0">
            <a:solidFill>
              <a:schemeClr val="accent2"/>
            </a:solidFill>
            <a:latin typeface="華康中特圓體" panose="020F0809000000000000" pitchFamily="49" charset="-120"/>
            <a:ea typeface="華康中特圓體" panose="020F0809000000000000" pitchFamily="49" charset="-120"/>
          </a:endParaRPr>
        </a:p>
      </dgm:t>
    </dgm:pt>
    <dgm:pt modelId="{AA68F8A8-E4C4-44C6-A2B3-4B3A0AB92C82}" type="parTrans" cxnId="{720EEC57-4BC3-4B3D-910A-BC9FD51B3927}">
      <dgm:prSet/>
      <dgm:spPr/>
      <dgm:t>
        <a:bodyPr/>
        <a:lstStyle/>
        <a:p>
          <a:endParaRPr lang="zh-HK" altLang="en-US" sz="2200">
            <a:latin typeface="華康粗黑體" pitchFamily="49" charset="-120"/>
            <a:ea typeface="華康粗黑體" pitchFamily="49" charset="-120"/>
          </a:endParaRPr>
        </a:p>
      </dgm:t>
    </dgm:pt>
    <dgm:pt modelId="{556A0711-B4EB-4C09-BE76-53B934C67C8F}" type="sibTrans" cxnId="{720EEC57-4BC3-4B3D-910A-BC9FD51B3927}">
      <dgm:prSet/>
      <dgm:spPr/>
      <dgm:t>
        <a:bodyPr/>
        <a:lstStyle/>
        <a:p>
          <a:endParaRPr lang="zh-HK" altLang="en-US" sz="2200">
            <a:latin typeface="華康粗黑體" pitchFamily="49" charset="-120"/>
            <a:ea typeface="華康粗黑體" pitchFamily="49" charset="-120"/>
          </a:endParaRPr>
        </a:p>
      </dgm:t>
    </dgm:pt>
    <dgm:pt modelId="{7F0CA53A-80F6-49FC-81B1-A78668520D90}">
      <dgm:prSet custT="1"/>
      <dgm:spPr/>
      <dgm:t>
        <a:bodyPr/>
        <a:lstStyle/>
        <a:p>
          <a:pPr rtl="0"/>
          <a:r>
            <a:rPr lang="zh-TW" altLang="en-US" sz="2200" b="1" baseline="0" dirty="0" smtClean="0">
              <a:solidFill>
                <a:schemeClr val="accent2"/>
              </a:solidFill>
              <a:latin typeface="華康中特圓體" panose="020F0809000000000000" pitchFamily="49" charset="-120"/>
              <a:ea typeface="華康中特圓體" panose="020F0809000000000000" pitchFamily="49" charset="-120"/>
            </a:rPr>
            <a:t>實習服務</a:t>
          </a:r>
          <a:endParaRPr lang="zh-HK" altLang="en-US" sz="2200" b="1" baseline="0" dirty="0" smtClean="0">
            <a:solidFill>
              <a:schemeClr val="accent2"/>
            </a:solidFill>
            <a:latin typeface="華康中特圓體" panose="020F0809000000000000" pitchFamily="49" charset="-120"/>
            <a:ea typeface="華康中特圓體" panose="020F0809000000000000" pitchFamily="49" charset="-120"/>
          </a:endParaRPr>
        </a:p>
      </dgm:t>
    </dgm:pt>
    <dgm:pt modelId="{8A8D61A4-7B25-4822-BB51-B51D6638A4D5}" type="parTrans" cxnId="{4387D8D7-27E2-4E3D-AA01-20A34FBB9DCC}">
      <dgm:prSet/>
      <dgm:spPr/>
      <dgm:t>
        <a:bodyPr/>
        <a:lstStyle/>
        <a:p>
          <a:endParaRPr lang="zh-HK" altLang="en-US" sz="2200">
            <a:latin typeface="華康粗黑體" pitchFamily="49" charset="-120"/>
            <a:ea typeface="華康粗黑體" pitchFamily="49" charset="-120"/>
          </a:endParaRPr>
        </a:p>
      </dgm:t>
    </dgm:pt>
    <dgm:pt modelId="{E56C7EC0-ED6B-4C0F-A8AC-B050F08A977A}" type="sibTrans" cxnId="{4387D8D7-27E2-4E3D-AA01-20A34FBB9DCC}">
      <dgm:prSet/>
      <dgm:spPr/>
      <dgm:t>
        <a:bodyPr/>
        <a:lstStyle/>
        <a:p>
          <a:endParaRPr lang="zh-HK" altLang="en-US" sz="2200">
            <a:latin typeface="華康粗黑體" pitchFamily="49" charset="-120"/>
            <a:ea typeface="華康粗黑體" pitchFamily="49" charset="-120"/>
          </a:endParaRPr>
        </a:p>
      </dgm:t>
    </dgm:pt>
    <dgm:pt modelId="{C5ECDF69-7692-440D-A821-E0C83C71BB61}">
      <dgm:prSet custT="1"/>
      <dgm:spPr/>
      <dgm:t>
        <a:bodyPr/>
        <a:lstStyle/>
        <a:p>
          <a:pPr rtl="0"/>
          <a:r>
            <a:rPr lang="zh-TW" altLang="en-US" sz="2200" b="1" baseline="0" dirty="0" smtClean="0">
              <a:solidFill>
                <a:schemeClr val="accent2"/>
              </a:solidFill>
              <a:latin typeface="華康中特圓體" panose="020F0809000000000000" pitchFamily="49" charset="-120"/>
              <a:ea typeface="華康中特圓體" panose="020F0809000000000000" pitchFamily="49" charset="-120"/>
            </a:rPr>
            <a:t>專題研習</a:t>
          </a:r>
        </a:p>
      </dgm:t>
    </dgm:pt>
    <dgm:pt modelId="{7205A659-2C08-4722-A6B9-DE18EDEAAF91}" type="parTrans" cxnId="{B1BBF708-B28B-4B84-85E9-C62EBD5CD67E}">
      <dgm:prSet/>
      <dgm:spPr/>
      <dgm:t>
        <a:bodyPr/>
        <a:lstStyle/>
        <a:p>
          <a:endParaRPr lang="zh-HK" altLang="en-US" sz="2200">
            <a:latin typeface="華康粗黑體" pitchFamily="49" charset="-120"/>
            <a:ea typeface="華康粗黑體" pitchFamily="49" charset="-120"/>
          </a:endParaRPr>
        </a:p>
      </dgm:t>
    </dgm:pt>
    <dgm:pt modelId="{5FEEB707-D129-4F74-AE10-DF10727807C6}" type="sibTrans" cxnId="{B1BBF708-B28B-4B84-85E9-C62EBD5CD67E}">
      <dgm:prSet/>
      <dgm:spPr/>
      <dgm:t>
        <a:bodyPr/>
        <a:lstStyle/>
        <a:p>
          <a:endParaRPr lang="zh-HK" altLang="en-US" sz="2200">
            <a:latin typeface="華康粗黑體" pitchFamily="49" charset="-120"/>
            <a:ea typeface="華康粗黑體" pitchFamily="49" charset="-120"/>
          </a:endParaRPr>
        </a:p>
      </dgm:t>
    </dgm:pt>
    <dgm:pt modelId="{150166F3-D472-4F51-B26A-EE415D51476D}">
      <dgm:prSet custT="1"/>
      <dgm:spPr>
        <a:gradFill rotWithShape="0">
          <a:gsLst>
            <a:gs pos="0">
              <a:srgbClr val="3333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gradFill>
      </dgm:spPr>
      <dgm:t>
        <a:bodyPr/>
        <a:lstStyle/>
        <a:p>
          <a:pPr rtl="0"/>
          <a:r>
            <a:rPr lang="zh-TW" altLang="en-US" sz="2200" b="1" baseline="0" dirty="0" smtClean="0">
              <a:solidFill>
                <a:schemeClr val="accent2"/>
              </a:solidFill>
              <a:latin typeface="華康中特圓體" panose="020F0809000000000000" pitchFamily="49" charset="-120"/>
              <a:ea typeface="華康中特圓體" panose="020F0809000000000000" pitchFamily="49" charset="-120"/>
            </a:rPr>
            <a:t>分享會</a:t>
          </a:r>
        </a:p>
      </dgm:t>
    </dgm:pt>
    <dgm:pt modelId="{F2CEBAA9-11C5-4090-8BD2-E00210D82AFD}" type="parTrans" cxnId="{F646AD19-CF8C-4056-ADFD-9F4DB7631BCB}">
      <dgm:prSet/>
      <dgm:spPr/>
      <dgm:t>
        <a:bodyPr/>
        <a:lstStyle/>
        <a:p>
          <a:endParaRPr lang="zh-HK" altLang="en-US" sz="2200">
            <a:latin typeface="華康粗黑體" pitchFamily="49" charset="-120"/>
            <a:ea typeface="華康粗黑體" pitchFamily="49" charset="-120"/>
          </a:endParaRPr>
        </a:p>
      </dgm:t>
    </dgm:pt>
    <dgm:pt modelId="{AB41D7D2-ADEF-4622-8E3B-822FE9C00A94}" type="sibTrans" cxnId="{F646AD19-CF8C-4056-ADFD-9F4DB7631BCB}">
      <dgm:prSet/>
      <dgm:spPr/>
      <dgm:t>
        <a:bodyPr/>
        <a:lstStyle/>
        <a:p>
          <a:endParaRPr lang="zh-HK" altLang="en-US" sz="2200">
            <a:latin typeface="華康粗黑體" pitchFamily="49" charset="-120"/>
            <a:ea typeface="華康粗黑體" pitchFamily="49" charset="-120"/>
          </a:endParaRPr>
        </a:p>
      </dgm:t>
    </dgm:pt>
    <dgm:pt modelId="{1084638F-5049-4CBB-97A1-3F3AA339381F}" type="pres">
      <dgm:prSet presAssocID="{D0CE05C3-BAC4-4545-BE13-C91BD61E1C5B}" presName="Name0" presStyleCnt="0">
        <dgm:presLayoutVars>
          <dgm:dir/>
          <dgm:animLvl val="lvl"/>
          <dgm:resizeHandles val="exact"/>
        </dgm:presLayoutVars>
      </dgm:prSet>
      <dgm:spPr/>
    </dgm:pt>
    <dgm:pt modelId="{B97194EE-8DDB-49A9-B945-C2DA975BAE97}" type="pres">
      <dgm:prSet presAssocID="{0701D835-A99A-4038-B693-0EEF684B3934}" presName="parTxOnly" presStyleLbl="node1" presStyleIdx="0" presStyleCnt="6" custScaleX="269737" custScaleY="249656">
        <dgm:presLayoutVars>
          <dgm:chMax val="0"/>
          <dgm:chPref val="0"/>
          <dgm:bulletEnabled val="1"/>
        </dgm:presLayoutVars>
      </dgm:prSet>
      <dgm:spPr/>
      <dgm:t>
        <a:bodyPr/>
        <a:lstStyle/>
        <a:p>
          <a:endParaRPr lang="zh-HK" altLang="en-US"/>
        </a:p>
      </dgm:t>
    </dgm:pt>
    <dgm:pt modelId="{54F820B9-7FA9-4F49-8AC3-CE74EE7CBB47}" type="pres">
      <dgm:prSet presAssocID="{2CC3D7CE-E6B2-4BC6-86B2-EA2453104828}" presName="parTxOnlySpace" presStyleCnt="0"/>
      <dgm:spPr/>
    </dgm:pt>
    <dgm:pt modelId="{D300FD06-56F7-4F52-A2CF-A5AC07165B09}" type="pres">
      <dgm:prSet presAssocID="{554CE87C-C4A6-4F17-9435-30B6E16B0E01}" presName="parTxOnly" presStyleLbl="node1" presStyleIdx="1" presStyleCnt="6" custScaleY="133001" custLinFactNeighborX="7451">
        <dgm:presLayoutVars>
          <dgm:chMax val="0"/>
          <dgm:chPref val="0"/>
          <dgm:bulletEnabled val="1"/>
        </dgm:presLayoutVars>
      </dgm:prSet>
      <dgm:spPr/>
      <dgm:t>
        <a:bodyPr/>
        <a:lstStyle/>
        <a:p>
          <a:endParaRPr lang="zh-HK" altLang="en-US"/>
        </a:p>
      </dgm:t>
    </dgm:pt>
    <dgm:pt modelId="{B1D0709F-20B4-45CE-8185-8FCB1C281AC3}" type="pres">
      <dgm:prSet presAssocID="{16DF7C41-E9D4-4BBC-88E3-FF2B475069C0}" presName="parTxOnlySpace" presStyleCnt="0"/>
      <dgm:spPr/>
    </dgm:pt>
    <dgm:pt modelId="{738FE4E2-99C6-4572-A334-26C0A820A7F4}" type="pres">
      <dgm:prSet presAssocID="{2D84EFA2-854C-46B9-BF35-4E403CFB6A1D}" presName="parTxOnly" presStyleLbl="node1" presStyleIdx="2" presStyleCnt="6" custScaleY="133001" custLinFactNeighborX="7451">
        <dgm:presLayoutVars>
          <dgm:chMax val="0"/>
          <dgm:chPref val="0"/>
          <dgm:bulletEnabled val="1"/>
        </dgm:presLayoutVars>
      </dgm:prSet>
      <dgm:spPr/>
      <dgm:t>
        <a:bodyPr/>
        <a:lstStyle/>
        <a:p>
          <a:endParaRPr lang="zh-HK" altLang="en-US"/>
        </a:p>
      </dgm:t>
    </dgm:pt>
    <dgm:pt modelId="{FE8ABBE3-F4D2-4519-A089-4F4D625F109A}" type="pres">
      <dgm:prSet presAssocID="{556A0711-B4EB-4C09-BE76-53B934C67C8F}" presName="parTxOnlySpace" presStyleCnt="0"/>
      <dgm:spPr/>
    </dgm:pt>
    <dgm:pt modelId="{F9781666-7D1A-4F23-A7E2-E51F8173F519}" type="pres">
      <dgm:prSet presAssocID="{7F0CA53A-80F6-49FC-81B1-A78668520D90}" presName="parTxOnly" presStyleLbl="node1" presStyleIdx="3" presStyleCnt="6" custScaleY="133001" custLinFactNeighborX="7451">
        <dgm:presLayoutVars>
          <dgm:chMax val="0"/>
          <dgm:chPref val="0"/>
          <dgm:bulletEnabled val="1"/>
        </dgm:presLayoutVars>
      </dgm:prSet>
      <dgm:spPr/>
      <dgm:t>
        <a:bodyPr/>
        <a:lstStyle/>
        <a:p>
          <a:endParaRPr lang="zh-HK" altLang="en-US"/>
        </a:p>
      </dgm:t>
    </dgm:pt>
    <dgm:pt modelId="{E896B4BB-A7B8-4393-85AA-1CEE70032D57}" type="pres">
      <dgm:prSet presAssocID="{E56C7EC0-ED6B-4C0F-A8AC-B050F08A977A}" presName="parTxOnlySpace" presStyleCnt="0"/>
      <dgm:spPr/>
    </dgm:pt>
    <dgm:pt modelId="{3CF123D8-792D-410E-BD76-0B1F8864E455}" type="pres">
      <dgm:prSet presAssocID="{C5ECDF69-7692-440D-A821-E0C83C71BB61}" presName="parTxOnly" presStyleLbl="node1" presStyleIdx="4" presStyleCnt="6" custScaleY="133001" custLinFactNeighborX="7451">
        <dgm:presLayoutVars>
          <dgm:chMax val="0"/>
          <dgm:chPref val="0"/>
          <dgm:bulletEnabled val="1"/>
        </dgm:presLayoutVars>
      </dgm:prSet>
      <dgm:spPr/>
      <dgm:t>
        <a:bodyPr/>
        <a:lstStyle/>
        <a:p>
          <a:endParaRPr lang="zh-HK" altLang="en-US"/>
        </a:p>
      </dgm:t>
    </dgm:pt>
    <dgm:pt modelId="{11C39874-BF6D-4F4D-BB74-4DEECE3ED67B}" type="pres">
      <dgm:prSet presAssocID="{5FEEB707-D129-4F74-AE10-DF10727807C6}" presName="parTxOnlySpace" presStyleCnt="0"/>
      <dgm:spPr/>
    </dgm:pt>
    <dgm:pt modelId="{A4D2BB17-33AB-45CF-923F-67A56E13B72D}" type="pres">
      <dgm:prSet presAssocID="{150166F3-D472-4F51-B26A-EE415D51476D}" presName="parTxOnly" presStyleLbl="node1" presStyleIdx="5" presStyleCnt="6" custScaleY="133001" custLinFactNeighborX="-13651">
        <dgm:presLayoutVars>
          <dgm:chMax val="0"/>
          <dgm:chPref val="0"/>
          <dgm:bulletEnabled val="1"/>
        </dgm:presLayoutVars>
      </dgm:prSet>
      <dgm:spPr/>
      <dgm:t>
        <a:bodyPr/>
        <a:lstStyle/>
        <a:p>
          <a:endParaRPr lang="zh-HK" altLang="en-US"/>
        </a:p>
      </dgm:t>
    </dgm:pt>
  </dgm:ptLst>
  <dgm:cxnLst>
    <dgm:cxn modelId="{D0CD99CD-4864-4CF1-86ED-28F4B0E0FE69}" srcId="{D0CE05C3-BAC4-4545-BE13-C91BD61E1C5B}" destId="{554CE87C-C4A6-4F17-9435-30B6E16B0E01}" srcOrd="1" destOrd="0" parTransId="{977B0420-142E-4883-BE49-FAD6197EB924}" sibTransId="{16DF7C41-E9D4-4BBC-88E3-FF2B475069C0}"/>
    <dgm:cxn modelId="{4387D8D7-27E2-4E3D-AA01-20A34FBB9DCC}" srcId="{D0CE05C3-BAC4-4545-BE13-C91BD61E1C5B}" destId="{7F0CA53A-80F6-49FC-81B1-A78668520D90}" srcOrd="3" destOrd="0" parTransId="{8A8D61A4-7B25-4822-BB51-B51D6638A4D5}" sibTransId="{E56C7EC0-ED6B-4C0F-A8AC-B050F08A977A}"/>
    <dgm:cxn modelId="{720EEC57-4BC3-4B3D-910A-BC9FD51B3927}" srcId="{D0CE05C3-BAC4-4545-BE13-C91BD61E1C5B}" destId="{2D84EFA2-854C-46B9-BF35-4E403CFB6A1D}" srcOrd="2" destOrd="0" parTransId="{AA68F8A8-E4C4-44C6-A2B3-4B3A0AB92C82}" sibTransId="{556A0711-B4EB-4C09-BE76-53B934C67C8F}"/>
    <dgm:cxn modelId="{4025C8FF-6889-4B61-AC96-B74BE3F69E70}" type="presOf" srcId="{150166F3-D472-4F51-B26A-EE415D51476D}" destId="{A4D2BB17-33AB-45CF-923F-67A56E13B72D}" srcOrd="0" destOrd="0" presId="urn:microsoft.com/office/officeart/2005/8/layout/chevron1"/>
    <dgm:cxn modelId="{B1BBF708-B28B-4B84-85E9-C62EBD5CD67E}" srcId="{D0CE05C3-BAC4-4545-BE13-C91BD61E1C5B}" destId="{C5ECDF69-7692-440D-A821-E0C83C71BB61}" srcOrd="4" destOrd="0" parTransId="{7205A659-2C08-4722-A6B9-DE18EDEAAF91}" sibTransId="{5FEEB707-D129-4F74-AE10-DF10727807C6}"/>
    <dgm:cxn modelId="{512E62C3-A534-4D53-BB77-4F7401431ED6}" srcId="{D0CE05C3-BAC4-4545-BE13-C91BD61E1C5B}" destId="{0701D835-A99A-4038-B693-0EEF684B3934}" srcOrd="0" destOrd="0" parTransId="{B8A67769-C22A-4AA9-9FFD-3707DCA28736}" sibTransId="{2CC3D7CE-E6B2-4BC6-86B2-EA2453104828}"/>
    <dgm:cxn modelId="{F646AD19-CF8C-4056-ADFD-9F4DB7631BCB}" srcId="{D0CE05C3-BAC4-4545-BE13-C91BD61E1C5B}" destId="{150166F3-D472-4F51-B26A-EE415D51476D}" srcOrd="5" destOrd="0" parTransId="{F2CEBAA9-11C5-4090-8BD2-E00210D82AFD}" sibTransId="{AB41D7D2-ADEF-4622-8E3B-822FE9C00A94}"/>
    <dgm:cxn modelId="{86C9D4BF-9FDC-4B77-90CF-9AC072BB5E57}" type="presOf" srcId="{554CE87C-C4A6-4F17-9435-30B6E16B0E01}" destId="{D300FD06-56F7-4F52-A2CF-A5AC07165B09}" srcOrd="0" destOrd="0" presId="urn:microsoft.com/office/officeart/2005/8/layout/chevron1"/>
    <dgm:cxn modelId="{E6C9849E-B2B2-4108-AC2C-692157D2221B}" type="presOf" srcId="{2D84EFA2-854C-46B9-BF35-4E403CFB6A1D}" destId="{738FE4E2-99C6-4572-A334-26C0A820A7F4}" srcOrd="0" destOrd="0" presId="urn:microsoft.com/office/officeart/2005/8/layout/chevron1"/>
    <dgm:cxn modelId="{E92623FF-1B84-4D19-B268-CFFF78F459D5}" type="presOf" srcId="{D0CE05C3-BAC4-4545-BE13-C91BD61E1C5B}" destId="{1084638F-5049-4CBB-97A1-3F3AA339381F}" srcOrd="0" destOrd="0" presId="urn:microsoft.com/office/officeart/2005/8/layout/chevron1"/>
    <dgm:cxn modelId="{6BB9D78B-3912-4051-84C1-01AF528E2FFE}" type="presOf" srcId="{0701D835-A99A-4038-B693-0EEF684B3934}" destId="{B97194EE-8DDB-49A9-B945-C2DA975BAE97}" srcOrd="0" destOrd="0" presId="urn:microsoft.com/office/officeart/2005/8/layout/chevron1"/>
    <dgm:cxn modelId="{B136F88A-1A23-4516-A6A3-AC8520B75B95}" type="presOf" srcId="{C5ECDF69-7692-440D-A821-E0C83C71BB61}" destId="{3CF123D8-792D-410E-BD76-0B1F8864E455}" srcOrd="0" destOrd="0" presId="urn:microsoft.com/office/officeart/2005/8/layout/chevron1"/>
    <dgm:cxn modelId="{551BA6FE-D8AA-4ECD-94E6-2F6B5F7939D6}" type="presOf" srcId="{7F0CA53A-80F6-49FC-81B1-A78668520D90}" destId="{F9781666-7D1A-4F23-A7E2-E51F8173F519}" srcOrd="0" destOrd="0" presId="urn:microsoft.com/office/officeart/2005/8/layout/chevron1"/>
    <dgm:cxn modelId="{711D597E-85FF-4A23-9356-B6A03D53FDE1}" type="presParOf" srcId="{1084638F-5049-4CBB-97A1-3F3AA339381F}" destId="{B97194EE-8DDB-49A9-B945-C2DA975BAE97}" srcOrd="0" destOrd="0" presId="urn:microsoft.com/office/officeart/2005/8/layout/chevron1"/>
    <dgm:cxn modelId="{C583E5D2-7947-411E-AE1E-29C9E7A28E9A}" type="presParOf" srcId="{1084638F-5049-4CBB-97A1-3F3AA339381F}" destId="{54F820B9-7FA9-4F49-8AC3-CE74EE7CBB47}" srcOrd="1" destOrd="0" presId="urn:microsoft.com/office/officeart/2005/8/layout/chevron1"/>
    <dgm:cxn modelId="{060515D1-738C-4F4F-8892-4A5921D6B6C1}" type="presParOf" srcId="{1084638F-5049-4CBB-97A1-3F3AA339381F}" destId="{D300FD06-56F7-4F52-A2CF-A5AC07165B09}" srcOrd="2" destOrd="0" presId="urn:microsoft.com/office/officeart/2005/8/layout/chevron1"/>
    <dgm:cxn modelId="{4374CBDE-B8CF-43D9-BB76-6198B30AFA03}" type="presParOf" srcId="{1084638F-5049-4CBB-97A1-3F3AA339381F}" destId="{B1D0709F-20B4-45CE-8185-8FCB1C281AC3}" srcOrd="3" destOrd="0" presId="urn:microsoft.com/office/officeart/2005/8/layout/chevron1"/>
    <dgm:cxn modelId="{FB1A845F-9700-4E76-BEC8-A1984E89D9C3}" type="presParOf" srcId="{1084638F-5049-4CBB-97A1-3F3AA339381F}" destId="{738FE4E2-99C6-4572-A334-26C0A820A7F4}" srcOrd="4" destOrd="0" presId="urn:microsoft.com/office/officeart/2005/8/layout/chevron1"/>
    <dgm:cxn modelId="{A0BD6445-7EEF-4B02-9C15-53BC578E946B}" type="presParOf" srcId="{1084638F-5049-4CBB-97A1-3F3AA339381F}" destId="{FE8ABBE3-F4D2-4519-A089-4F4D625F109A}" srcOrd="5" destOrd="0" presId="urn:microsoft.com/office/officeart/2005/8/layout/chevron1"/>
    <dgm:cxn modelId="{30076675-230C-43ED-B5DE-69338D5AE587}" type="presParOf" srcId="{1084638F-5049-4CBB-97A1-3F3AA339381F}" destId="{F9781666-7D1A-4F23-A7E2-E51F8173F519}" srcOrd="6" destOrd="0" presId="urn:microsoft.com/office/officeart/2005/8/layout/chevron1"/>
    <dgm:cxn modelId="{47FA62DF-E18F-4034-A0A8-0A49EE638CC3}" type="presParOf" srcId="{1084638F-5049-4CBB-97A1-3F3AA339381F}" destId="{E896B4BB-A7B8-4393-85AA-1CEE70032D57}" srcOrd="7" destOrd="0" presId="urn:microsoft.com/office/officeart/2005/8/layout/chevron1"/>
    <dgm:cxn modelId="{024AEDD8-F01D-45FB-80C2-533A51B06497}" type="presParOf" srcId="{1084638F-5049-4CBB-97A1-3F3AA339381F}" destId="{3CF123D8-792D-410E-BD76-0B1F8864E455}" srcOrd="8" destOrd="0" presId="urn:microsoft.com/office/officeart/2005/8/layout/chevron1"/>
    <dgm:cxn modelId="{44DD918C-4513-49D3-8F52-8032BBB3D3BE}" type="presParOf" srcId="{1084638F-5049-4CBB-97A1-3F3AA339381F}" destId="{11C39874-BF6D-4F4D-BB74-4DEECE3ED67B}" srcOrd="9" destOrd="0" presId="urn:microsoft.com/office/officeart/2005/8/layout/chevron1"/>
    <dgm:cxn modelId="{084022DB-D7B5-46CA-8785-4D44D2EA4FA7}" type="presParOf" srcId="{1084638F-5049-4CBB-97A1-3F3AA339381F}" destId="{A4D2BB17-33AB-45CF-923F-67A56E13B72D}"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0CE05C3-BAC4-4545-BE13-C91BD61E1C5B}" type="doc">
      <dgm:prSet loTypeId="urn:microsoft.com/office/officeart/2005/8/layout/chevron1" loCatId="process" qsTypeId="urn:microsoft.com/office/officeart/2005/8/quickstyle/simple5" qsCatId="simple" csTypeId="urn:microsoft.com/office/officeart/2005/8/colors/colorful2" csCatId="colorful" phldr="1"/>
      <dgm:spPr/>
    </dgm:pt>
    <dgm:pt modelId="{0701D835-A99A-4038-B693-0EEF684B3934}">
      <dgm:prSet phldrT="[文字]" custT="1"/>
      <dgm:spPr/>
      <dgm:t>
        <a:bodyPr/>
        <a:lstStyle/>
        <a:p>
          <a:pPr rtl="0"/>
          <a:r>
            <a:rPr lang="zh-TW" altLang="en-US" sz="2000" dirty="0" smtClean="0">
              <a:latin typeface="華康中特圓體" panose="020F0809000000000000" pitchFamily="49" charset="-120"/>
              <a:ea typeface="華康中特圓體" panose="020F0809000000000000" pitchFamily="49" charset="-120"/>
            </a:rPr>
            <a:t>報名</a:t>
          </a:r>
          <a:endParaRPr lang="zh-HK" altLang="en-US" sz="2000" dirty="0">
            <a:latin typeface="華康中特圓體" panose="020F0809000000000000" pitchFamily="49" charset="-120"/>
            <a:ea typeface="華康中特圓體" panose="020F0809000000000000" pitchFamily="49" charset="-120"/>
          </a:endParaRPr>
        </a:p>
      </dgm:t>
    </dgm:pt>
    <dgm:pt modelId="{B8A67769-C22A-4AA9-9FFD-3707DCA28736}" type="parTrans" cxnId="{512E62C3-A534-4D53-BB77-4F7401431ED6}">
      <dgm:prSet/>
      <dgm:spPr/>
      <dgm:t>
        <a:bodyPr/>
        <a:lstStyle/>
        <a:p>
          <a:endParaRPr lang="zh-HK" altLang="en-US" sz="2200">
            <a:latin typeface="華康粗黑體" pitchFamily="49" charset="-120"/>
            <a:ea typeface="華康粗黑體" pitchFamily="49" charset="-120"/>
          </a:endParaRPr>
        </a:p>
      </dgm:t>
    </dgm:pt>
    <dgm:pt modelId="{2CC3D7CE-E6B2-4BC6-86B2-EA2453104828}" type="sibTrans" cxnId="{512E62C3-A534-4D53-BB77-4F7401431ED6}">
      <dgm:prSet/>
      <dgm:spPr/>
      <dgm:t>
        <a:bodyPr/>
        <a:lstStyle/>
        <a:p>
          <a:endParaRPr lang="zh-HK" altLang="en-US" sz="2200">
            <a:latin typeface="華康粗黑體" pitchFamily="49" charset="-120"/>
            <a:ea typeface="華康粗黑體" pitchFamily="49" charset="-120"/>
          </a:endParaRPr>
        </a:p>
      </dgm:t>
    </dgm:pt>
    <dgm:pt modelId="{554CE87C-C4A6-4F17-9435-30B6E16B0E01}">
      <dgm:prSet phldrT="[文字]" custT="1"/>
      <dgm:spPr/>
      <dgm:t>
        <a:bodyPr vert="eaVert"/>
        <a:lstStyle/>
        <a:p>
          <a:r>
            <a:rPr lang="zh-TW" altLang="en-US" sz="3600" b="1" dirty="0" smtClean="0">
              <a:ln>
                <a:solidFill>
                  <a:srgbClr val="000099"/>
                </a:solidFill>
              </a:ln>
              <a:solidFill>
                <a:srgbClr val="FFFF00"/>
              </a:solidFill>
              <a:latin typeface="華康中特圓體" panose="020F0809000000000000" pitchFamily="49" charset="-120"/>
              <a:ea typeface="華康中特圓體" panose="020F0809000000000000" pitchFamily="49" charset="-120"/>
            </a:rPr>
            <a:t>面試</a:t>
          </a:r>
          <a:endParaRPr lang="zh-HK" altLang="en-US" sz="3600" dirty="0">
            <a:ln>
              <a:solidFill>
                <a:srgbClr val="000099"/>
              </a:solidFill>
            </a:ln>
            <a:solidFill>
              <a:srgbClr val="FFFF00"/>
            </a:solidFill>
            <a:latin typeface="華康中特圓體" panose="020F0809000000000000" pitchFamily="49" charset="-120"/>
            <a:ea typeface="華康中特圓體" panose="020F0809000000000000" pitchFamily="49" charset="-120"/>
          </a:endParaRPr>
        </a:p>
      </dgm:t>
    </dgm:pt>
    <dgm:pt modelId="{977B0420-142E-4883-BE49-FAD6197EB924}" type="parTrans" cxnId="{D0CD99CD-4864-4CF1-86ED-28F4B0E0FE69}">
      <dgm:prSet/>
      <dgm:spPr/>
      <dgm:t>
        <a:bodyPr/>
        <a:lstStyle/>
        <a:p>
          <a:endParaRPr lang="zh-HK" altLang="en-US" sz="2200">
            <a:latin typeface="華康粗黑體" pitchFamily="49" charset="-120"/>
            <a:ea typeface="華康粗黑體" pitchFamily="49" charset="-120"/>
          </a:endParaRPr>
        </a:p>
      </dgm:t>
    </dgm:pt>
    <dgm:pt modelId="{16DF7C41-E9D4-4BBC-88E3-FF2B475069C0}" type="sibTrans" cxnId="{D0CD99CD-4864-4CF1-86ED-28F4B0E0FE69}">
      <dgm:prSet/>
      <dgm:spPr/>
      <dgm:t>
        <a:bodyPr/>
        <a:lstStyle/>
        <a:p>
          <a:endParaRPr lang="zh-HK" altLang="en-US" sz="2200">
            <a:latin typeface="華康粗黑體" pitchFamily="49" charset="-120"/>
            <a:ea typeface="華康粗黑體" pitchFamily="49" charset="-120"/>
          </a:endParaRPr>
        </a:p>
      </dgm:t>
    </dgm:pt>
    <dgm:pt modelId="{2D84EFA2-854C-46B9-BF35-4E403CFB6A1D}">
      <dgm:prSet phldrT="[文字]" custT="1"/>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訓練課程</a:t>
          </a:r>
          <a:endParaRPr lang="zh-HK" altLang="en-US" sz="2200" dirty="0">
            <a:solidFill>
              <a:schemeClr val="accent2"/>
            </a:solidFill>
            <a:latin typeface="華康中特圓體" panose="020F0809000000000000" pitchFamily="49" charset="-120"/>
            <a:ea typeface="華康中特圓體" panose="020F0809000000000000" pitchFamily="49" charset="-120"/>
          </a:endParaRPr>
        </a:p>
      </dgm:t>
    </dgm:pt>
    <dgm:pt modelId="{AA68F8A8-E4C4-44C6-A2B3-4B3A0AB92C82}" type="parTrans" cxnId="{720EEC57-4BC3-4B3D-910A-BC9FD51B3927}">
      <dgm:prSet/>
      <dgm:spPr/>
      <dgm:t>
        <a:bodyPr/>
        <a:lstStyle/>
        <a:p>
          <a:endParaRPr lang="zh-HK" altLang="en-US" sz="2200">
            <a:latin typeface="華康粗黑體" pitchFamily="49" charset="-120"/>
            <a:ea typeface="華康粗黑體" pitchFamily="49" charset="-120"/>
          </a:endParaRPr>
        </a:p>
      </dgm:t>
    </dgm:pt>
    <dgm:pt modelId="{556A0711-B4EB-4C09-BE76-53B934C67C8F}" type="sibTrans" cxnId="{720EEC57-4BC3-4B3D-910A-BC9FD51B3927}">
      <dgm:prSet/>
      <dgm:spPr/>
      <dgm:t>
        <a:bodyPr/>
        <a:lstStyle/>
        <a:p>
          <a:endParaRPr lang="zh-HK" altLang="en-US" sz="2200">
            <a:latin typeface="華康粗黑體" pitchFamily="49" charset="-120"/>
            <a:ea typeface="華康粗黑體" pitchFamily="49" charset="-120"/>
          </a:endParaRPr>
        </a:p>
      </dgm:t>
    </dgm:pt>
    <dgm:pt modelId="{7F0CA53A-80F6-49FC-81B1-A78668520D90}">
      <dgm:prSet custT="1"/>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實習服務</a:t>
          </a:r>
          <a:endParaRPr lang="zh-HK" altLang="en-US" sz="2200" b="1" dirty="0" smtClean="0">
            <a:solidFill>
              <a:schemeClr val="accent2"/>
            </a:solidFill>
            <a:latin typeface="華康中特圓體" panose="020F0809000000000000" pitchFamily="49" charset="-120"/>
            <a:ea typeface="華康中特圓體" panose="020F0809000000000000" pitchFamily="49" charset="-120"/>
          </a:endParaRPr>
        </a:p>
      </dgm:t>
    </dgm:pt>
    <dgm:pt modelId="{8A8D61A4-7B25-4822-BB51-B51D6638A4D5}" type="parTrans" cxnId="{4387D8D7-27E2-4E3D-AA01-20A34FBB9DCC}">
      <dgm:prSet/>
      <dgm:spPr/>
      <dgm:t>
        <a:bodyPr/>
        <a:lstStyle/>
        <a:p>
          <a:endParaRPr lang="zh-HK" altLang="en-US" sz="2200">
            <a:latin typeface="華康粗黑體" pitchFamily="49" charset="-120"/>
            <a:ea typeface="華康粗黑體" pitchFamily="49" charset="-120"/>
          </a:endParaRPr>
        </a:p>
      </dgm:t>
    </dgm:pt>
    <dgm:pt modelId="{E56C7EC0-ED6B-4C0F-A8AC-B050F08A977A}" type="sibTrans" cxnId="{4387D8D7-27E2-4E3D-AA01-20A34FBB9DCC}">
      <dgm:prSet/>
      <dgm:spPr/>
      <dgm:t>
        <a:bodyPr/>
        <a:lstStyle/>
        <a:p>
          <a:endParaRPr lang="zh-HK" altLang="en-US" sz="2200">
            <a:latin typeface="華康粗黑體" pitchFamily="49" charset="-120"/>
            <a:ea typeface="華康粗黑體" pitchFamily="49" charset="-120"/>
          </a:endParaRPr>
        </a:p>
      </dgm:t>
    </dgm:pt>
    <dgm:pt modelId="{C5ECDF69-7692-440D-A821-E0C83C71BB61}">
      <dgm:prSet custT="1"/>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專題研習</a:t>
          </a:r>
        </a:p>
      </dgm:t>
    </dgm:pt>
    <dgm:pt modelId="{7205A659-2C08-4722-A6B9-DE18EDEAAF91}" type="parTrans" cxnId="{B1BBF708-B28B-4B84-85E9-C62EBD5CD67E}">
      <dgm:prSet/>
      <dgm:spPr/>
      <dgm:t>
        <a:bodyPr/>
        <a:lstStyle/>
        <a:p>
          <a:endParaRPr lang="zh-HK" altLang="en-US" sz="2200">
            <a:latin typeface="華康粗黑體" pitchFamily="49" charset="-120"/>
            <a:ea typeface="華康粗黑體" pitchFamily="49" charset="-120"/>
          </a:endParaRPr>
        </a:p>
      </dgm:t>
    </dgm:pt>
    <dgm:pt modelId="{5FEEB707-D129-4F74-AE10-DF10727807C6}" type="sibTrans" cxnId="{B1BBF708-B28B-4B84-85E9-C62EBD5CD67E}">
      <dgm:prSet/>
      <dgm:spPr/>
      <dgm:t>
        <a:bodyPr/>
        <a:lstStyle/>
        <a:p>
          <a:endParaRPr lang="zh-HK" altLang="en-US" sz="2200">
            <a:latin typeface="華康粗黑體" pitchFamily="49" charset="-120"/>
            <a:ea typeface="華康粗黑體" pitchFamily="49" charset="-120"/>
          </a:endParaRPr>
        </a:p>
      </dgm:t>
    </dgm:pt>
    <dgm:pt modelId="{150166F3-D472-4F51-B26A-EE415D51476D}">
      <dgm:prSet custT="1"/>
      <dgm:spPr>
        <a:gradFill rotWithShape="0">
          <a:gsLst>
            <a:gs pos="0">
              <a:srgbClr val="6600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gradFill>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分享會</a:t>
          </a:r>
        </a:p>
      </dgm:t>
    </dgm:pt>
    <dgm:pt modelId="{F2CEBAA9-11C5-4090-8BD2-E00210D82AFD}" type="parTrans" cxnId="{F646AD19-CF8C-4056-ADFD-9F4DB7631BCB}">
      <dgm:prSet/>
      <dgm:spPr/>
      <dgm:t>
        <a:bodyPr/>
        <a:lstStyle/>
        <a:p>
          <a:endParaRPr lang="zh-HK" altLang="en-US" sz="2200">
            <a:latin typeface="華康粗黑體" pitchFamily="49" charset="-120"/>
            <a:ea typeface="華康粗黑體" pitchFamily="49" charset="-120"/>
          </a:endParaRPr>
        </a:p>
      </dgm:t>
    </dgm:pt>
    <dgm:pt modelId="{AB41D7D2-ADEF-4622-8E3B-822FE9C00A94}" type="sibTrans" cxnId="{F646AD19-CF8C-4056-ADFD-9F4DB7631BCB}">
      <dgm:prSet/>
      <dgm:spPr/>
      <dgm:t>
        <a:bodyPr/>
        <a:lstStyle/>
        <a:p>
          <a:endParaRPr lang="zh-HK" altLang="en-US" sz="2200">
            <a:latin typeface="華康粗黑體" pitchFamily="49" charset="-120"/>
            <a:ea typeface="華康粗黑體" pitchFamily="49" charset="-120"/>
          </a:endParaRPr>
        </a:p>
      </dgm:t>
    </dgm:pt>
    <dgm:pt modelId="{1084638F-5049-4CBB-97A1-3F3AA339381F}" type="pres">
      <dgm:prSet presAssocID="{D0CE05C3-BAC4-4545-BE13-C91BD61E1C5B}" presName="Name0" presStyleCnt="0">
        <dgm:presLayoutVars>
          <dgm:dir/>
          <dgm:animLvl val="lvl"/>
          <dgm:resizeHandles val="exact"/>
        </dgm:presLayoutVars>
      </dgm:prSet>
      <dgm:spPr/>
    </dgm:pt>
    <dgm:pt modelId="{B97194EE-8DDB-49A9-B945-C2DA975BAE97}" type="pres">
      <dgm:prSet presAssocID="{0701D835-A99A-4038-B693-0EEF684B3934}" presName="parTxOnly" presStyleLbl="node1" presStyleIdx="0" presStyleCnt="6" custScaleX="106427" custScaleY="133001">
        <dgm:presLayoutVars>
          <dgm:chMax val="0"/>
          <dgm:chPref val="0"/>
          <dgm:bulletEnabled val="1"/>
        </dgm:presLayoutVars>
      </dgm:prSet>
      <dgm:spPr/>
      <dgm:t>
        <a:bodyPr/>
        <a:lstStyle/>
        <a:p>
          <a:endParaRPr lang="zh-HK" altLang="en-US"/>
        </a:p>
      </dgm:t>
    </dgm:pt>
    <dgm:pt modelId="{54F820B9-7FA9-4F49-8AC3-CE74EE7CBB47}" type="pres">
      <dgm:prSet presAssocID="{2CC3D7CE-E6B2-4BC6-86B2-EA2453104828}" presName="parTxOnlySpace" presStyleCnt="0"/>
      <dgm:spPr/>
    </dgm:pt>
    <dgm:pt modelId="{D300FD06-56F7-4F52-A2CF-A5AC07165B09}" type="pres">
      <dgm:prSet presAssocID="{554CE87C-C4A6-4F17-9435-30B6E16B0E01}" presName="parTxOnly" presStyleLbl="node1" presStyleIdx="1" presStyleCnt="6" custScaleX="228104" custScaleY="239040" custLinFactNeighborX="7451">
        <dgm:presLayoutVars>
          <dgm:chMax val="0"/>
          <dgm:chPref val="0"/>
          <dgm:bulletEnabled val="1"/>
        </dgm:presLayoutVars>
      </dgm:prSet>
      <dgm:spPr/>
      <dgm:t>
        <a:bodyPr/>
        <a:lstStyle/>
        <a:p>
          <a:endParaRPr lang="zh-HK" altLang="en-US"/>
        </a:p>
      </dgm:t>
    </dgm:pt>
    <dgm:pt modelId="{B1D0709F-20B4-45CE-8185-8FCB1C281AC3}" type="pres">
      <dgm:prSet presAssocID="{16DF7C41-E9D4-4BBC-88E3-FF2B475069C0}" presName="parTxOnlySpace" presStyleCnt="0"/>
      <dgm:spPr/>
    </dgm:pt>
    <dgm:pt modelId="{738FE4E2-99C6-4572-A334-26C0A820A7F4}" type="pres">
      <dgm:prSet presAssocID="{2D84EFA2-854C-46B9-BF35-4E403CFB6A1D}" presName="parTxOnly" presStyleLbl="node1" presStyleIdx="2" presStyleCnt="6" custScaleY="133001" custLinFactNeighborX="7451">
        <dgm:presLayoutVars>
          <dgm:chMax val="0"/>
          <dgm:chPref val="0"/>
          <dgm:bulletEnabled val="1"/>
        </dgm:presLayoutVars>
      </dgm:prSet>
      <dgm:spPr/>
      <dgm:t>
        <a:bodyPr/>
        <a:lstStyle/>
        <a:p>
          <a:endParaRPr lang="zh-HK" altLang="en-US"/>
        </a:p>
      </dgm:t>
    </dgm:pt>
    <dgm:pt modelId="{FE8ABBE3-F4D2-4519-A089-4F4D625F109A}" type="pres">
      <dgm:prSet presAssocID="{556A0711-B4EB-4C09-BE76-53B934C67C8F}" presName="parTxOnlySpace" presStyleCnt="0"/>
      <dgm:spPr/>
    </dgm:pt>
    <dgm:pt modelId="{F9781666-7D1A-4F23-A7E2-E51F8173F519}" type="pres">
      <dgm:prSet presAssocID="{7F0CA53A-80F6-49FC-81B1-A78668520D90}" presName="parTxOnly" presStyleLbl="node1" presStyleIdx="3" presStyleCnt="6" custScaleY="133001" custLinFactNeighborX="7451">
        <dgm:presLayoutVars>
          <dgm:chMax val="0"/>
          <dgm:chPref val="0"/>
          <dgm:bulletEnabled val="1"/>
        </dgm:presLayoutVars>
      </dgm:prSet>
      <dgm:spPr/>
      <dgm:t>
        <a:bodyPr/>
        <a:lstStyle/>
        <a:p>
          <a:endParaRPr lang="zh-HK" altLang="en-US"/>
        </a:p>
      </dgm:t>
    </dgm:pt>
    <dgm:pt modelId="{E896B4BB-A7B8-4393-85AA-1CEE70032D57}" type="pres">
      <dgm:prSet presAssocID="{E56C7EC0-ED6B-4C0F-A8AC-B050F08A977A}" presName="parTxOnlySpace" presStyleCnt="0"/>
      <dgm:spPr/>
    </dgm:pt>
    <dgm:pt modelId="{3CF123D8-792D-410E-BD76-0B1F8864E455}" type="pres">
      <dgm:prSet presAssocID="{C5ECDF69-7692-440D-A821-E0C83C71BB61}" presName="parTxOnly" presStyleLbl="node1" presStyleIdx="4" presStyleCnt="6" custScaleY="133001" custLinFactNeighborX="7451">
        <dgm:presLayoutVars>
          <dgm:chMax val="0"/>
          <dgm:chPref val="0"/>
          <dgm:bulletEnabled val="1"/>
        </dgm:presLayoutVars>
      </dgm:prSet>
      <dgm:spPr/>
      <dgm:t>
        <a:bodyPr/>
        <a:lstStyle/>
        <a:p>
          <a:endParaRPr lang="zh-HK" altLang="en-US"/>
        </a:p>
      </dgm:t>
    </dgm:pt>
    <dgm:pt modelId="{11C39874-BF6D-4F4D-BB74-4DEECE3ED67B}" type="pres">
      <dgm:prSet presAssocID="{5FEEB707-D129-4F74-AE10-DF10727807C6}" presName="parTxOnlySpace" presStyleCnt="0"/>
      <dgm:spPr/>
    </dgm:pt>
    <dgm:pt modelId="{A4D2BB17-33AB-45CF-923F-67A56E13B72D}" type="pres">
      <dgm:prSet presAssocID="{150166F3-D472-4F51-B26A-EE415D51476D}" presName="parTxOnly" presStyleLbl="node1" presStyleIdx="5" presStyleCnt="6" custScaleY="133001" custLinFactNeighborX="-13651">
        <dgm:presLayoutVars>
          <dgm:chMax val="0"/>
          <dgm:chPref val="0"/>
          <dgm:bulletEnabled val="1"/>
        </dgm:presLayoutVars>
      </dgm:prSet>
      <dgm:spPr/>
      <dgm:t>
        <a:bodyPr/>
        <a:lstStyle/>
        <a:p>
          <a:endParaRPr lang="zh-HK" altLang="en-US"/>
        </a:p>
      </dgm:t>
    </dgm:pt>
  </dgm:ptLst>
  <dgm:cxnLst>
    <dgm:cxn modelId="{CBA56689-62ED-4CA5-B4D0-B83E9A50E05C}" type="presOf" srcId="{554CE87C-C4A6-4F17-9435-30B6E16B0E01}" destId="{D300FD06-56F7-4F52-A2CF-A5AC07165B09}" srcOrd="0" destOrd="0" presId="urn:microsoft.com/office/officeart/2005/8/layout/chevron1"/>
    <dgm:cxn modelId="{D0CD99CD-4864-4CF1-86ED-28F4B0E0FE69}" srcId="{D0CE05C3-BAC4-4545-BE13-C91BD61E1C5B}" destId="{554CE87C-C4A6-4F17-9435-30B6E16B0E01}" srcOrd="1" destOrd="0" parTransId="{977B0420-142E-4883-BE49-FAD6197EB924}" sibTransId="{16DF7C41-E9D4-4BBC-88E3-FF2B475069C0}"/>
    <dgm:cxn modelId="{4387D8D7-27E2-4E3D-AA01-20A34FBB9DCC}" srcId="{D0CE05C3-BAC4-4545-BE13-C91BD61E1C5B}" destId="{7F0CA53A-80F6-49FC-81B1-A78668520D90}" srcOrd="3" destOrd="0" parTransId="{8A8D61A4-7B25-4822-BB51-B51D6638A4D5}" sibTransId="{E56C7EC0-ED6B-4C0F-A8AC-B050F08A977A}"/>
    <dgm:cxn modelId="{CFD80954-8A3D-4BD6-A5FA-4B378B50F62C}" type="presOf" srcId="{150166F3-D472-4F51-B26A-EE415D51476D}" destId="{A4D2BB17-33AB-45CF-923F-67A56E13B72D}" srcOrd="0" destOrd="0" presId="urn:microsoft.com/office/officeart/2005/8/layout/chevron1"/>
    <dgm:cxn modelId="{720EEC57-4BC3-4B3D-910A-BC9FD51B3927}" srcId="{D0CE05C3-BAC4-4545-BE13-C91BD61E1C5B}" destId="{2D84EFA2-854C-46B9-BF35-4E403CFB6A1D}" srcOrd="2" destOrd="0" parTransId="{AA68F8A8-E4C4-44C6-A2B3-4B3A0AB92C82}" sibTransId="{556A0711-B4EB-4C09-BE76-53B934C67C8F}"/>
    <dgm:cxn modelId="{B1BBF708-B28B-4B84-85E9-C62EBD5CD67E}" srcId="{D0CE05C3-BAC4-4545-BE13-C91BD61E1C5B}" destId="{C5ECDF69-7692-440D-A821-E0C83C71BB61}" srcOrd="4" destOrd="0" parTransId="{7205A659-2C08-4722-A6B9-DE18EDEAAF91}" sibTransId="{5FEEB707-D129-4F74-AE10-DF10727807C6}"/>
    <dgm:cxn modelId="{512E62C3-A534-4D53-BB77-4F7401431ED6}" srcId="{D0CE05C3-BAC4-4545-BE13-C91BD61E1C5B}" destId="{0701D835-A99A-4038-B693-0EEF684B3934}" srcOrd="0" destOrd="0" parTransId="{B8A67769-C22A-4AA9-9FFD-3707DCA28736}" sibTransId="{2CC3D7CE-E6B2-4BC6-86B2-EA2453104828}"/>
    <dgm:cxn modelId="{F646AD19-CF8C-4056-ADFD-9F4DB7631BCB}" srcId="{D0CE05C3-BAC4-4545-BE13-C91BD61E1C5B}" destId="{150166F3-D472-4F51-B26A-EE415D51476D}" srcOrd="5" destOrd="0" parTransId="{F2CEBAA9-11C5-4090-8BD2-E00210D82AFD}" sibTransId="{AB41D7D2-ADEF-4622-8E3B-822FE9C00A94}"/>
    <dgm:cxn modelId="{E7AFA2EF-A5F8-4353-BC3D-F7135ECF5BDA}" type="presOf" srcId="{7F0CA53A-80F6-49FC-81B1-A78668520D90}" destId="{F9781666-7D1A-4F23-A7E2-E51F8173F519}" srcOrd="0" destOrd="0" presId="urn:microsoft.com/office/officeart/2005/8/layout/chevron1"/>
    <dgm:cxn modelId="{822A1FBA-4932-49BF-A818-B237EF1EF1F0}" type="presOf" srcId="{C5ECDF69-7692-440D-A821-E0C83C71BB61}" destId="{3CF123D8-792D-410E-BD76-0B1F8864E455}" srcOrd="0" destOrd="0" presId="urn:microsoft.com/office/officeart/2005/8/layout/chevron1"/>
    <dgm:cxn modelId="{405D875E-43EF-4BC1-8C9A-481157A224E8}" type="presOf" srcId="{D0CE05C3-BAC4-4545-BE13-C91BD61E1C5B}" destId="{1084638F-5049-4CBB-97A1-3F3AA339381F}" srcOrd="0" destOrd="0" presId="urn:microsoft.com/office/officeart/2005/8/layout/chevron1"/>
    <dgm:cxn modelId="{DA47BC17-0AA5-42F6-A2B0-4F587BD1421A}" type="presOf" srcId="{0701D835-A99A-4038-B693-0EEF684B3934}" destId="{B97194EE-8DDB-49A9-B945-C2DA975BAE97}" srcOrd="0" destOrd="0" presId="urn:microsoft.com/office/officeart/2005/8/layout/chevron1"/>
    <dgm:cxn modelId="{2A670A70-8CB9-4DDF-A8A5-7718D02E715E}" type="presOf" srcId="{2D84EFA2-854C-46B9-BF35-4E403CFB6A1D}" destId="{738FE4E2-99C6-4572-A334-26C0A820A7F4}" srcOrd="0" destOrd="0" presId="urn:microsoft.com/office/officeart/2005/8/layout/chevron1"/>
    <dgm:cxn modelId="{9495AF94-610A-4847-857E-20F27DB5ED35}" type="presParOf" srcId="{1084638F-5049-4CBB-97A1-3F3AA339381F}" destId="{B97194EE-8DDB-49A9-B945-C2DA975BAE97}" srcOrd="0" destOrd="0" presId="urn:microsoft.com/office/officeart/2005/8/layout/chevron1"/>
    <dgm:cxn modelId="{74D3E650-0905-4EEA-9127-5BFF4796CEAB}" type="presParOf" srcId="{1084638F-5049-4CBB-97A1-3F3AA339381F}" destId="{54F820B9-7FA9-4F49-8AC3-CE74EE7CBB47}" srcOrd="1" destOrd="0" presId="urn:microsoft.com/office/officeart/2005/8/layout/chevron1"/>
    <dgm:cxn modelId="{E6AC8E39-D5F5-4014-A151-EC1794C52BBD}" type="presParOf" srcId="{1084638F-5049-4CBB-97A1-3F3AA339381F}" destId="{D300FD06-56F7-4F52-A2CF-A5AC07165B09}" srcOrd="2" destOrd="0" presId="urn:microsoft.com/office/officeart/2005/8/layout/chevron1"/>
    <dgm:cxn modelId="{8BB5C9A3-BA05-4697-BC74-BA8552E286E3}" type="presParOf" srcId="{1084638F-5049-4CBB-97A1-3F3AA339381F}" destId="{B1D0709F-20B4-45CE-8185-8FCB1C281AC3}" srcOrd="3" destOrd="0" presId="urn:microsoft.com/office/officeart/2005/8/layout/chevron1"/>
    <dgm:cxn modelId="{40208836-F78A-44F3-AD62-EACA60D7B995}" type="presParOf" srcId="{1084638F-5049-4CBB-97A1-3F3AA339381F}" destId="{738FE4E2-99C6-4572-A334-26C0A820A7F4}" srcOrd="4" destOrd="0" presId="urn:microsoft.com/office/officeart/2005/8/layout/chevron1"/>
    <dgm:cxn modelId="{E55FE936-2934-4B06-8F4F-6700264DCB47}" type="presParOf" srcId="{1084638F-5049-4CBB-97A1-3F3AA339381F}" destId="{FE8ABBE3-F4D2-4519-A089-4F4D625F109A}" srcOrd="5" destOrd="0" presId="urn:microsoft.com/office/officeart/2005/8/layout/chevron1"/>
    <dgm:cxn modelId="{2030D09B-17F3-4C97-A031-44DC6B6D4C90}" type="presParOf" srcId="{1084638F-5049-4CBB-97A1-3F3AA339381F}" destId="{F9781666-7D1A-4F23-A7E2-E51F8173F519}" srcOrd="6" destOrd="0" presId="urn:microsoft.com/office/officeart/2005/8/layout/chevron1"/>
    <dgm:cxn modelId="{9E8D88EF-8E34-4DCC-82C9-7B0E19F2915C}" type="presParOf" srcId="{1084638F-5049-4CBB-97A1-3F3AA339381F}" destId="{E896B4BB-A7B8-4393-85AA-1CEE70032D57}" srcOrd="7" destOrd="0" presId="urn:microsoft.com/office/officeart/2005/8/layout/chevron1"/>
    <dgm:cxn modelId="{23D44C3B-552E-429D-9F15-3AD5E7166ECB}" type="presParOf" srcId="{1084638F-5049-4CBB-97A1-3F3AA339381F}" destId="{3CF123D8-792D-410E-BD76-0B1F8864E455}" srcOrd="8" destOrd="0" presId="urn:microsoft.com/office/officeart/2005/8/layout/chevron1"/>
    <dgm:cxn modelId="{9EA58491-AC46-47DE-9FA3-646E41EFD437}" type="presParOf" srcId="{1084638F-5049-4CBB-97A1-3F3AA339381F}" destId="{11C39874-BF6D-4F4D-BB74-4DEECE3ED67B}" srcOrd="9" destOrd="0" presId="urn:microsoft.com/office/officeart/2005/8/layout/chevron1"/>
    <dgm:cxn modelId="{F29DE1E9-C70D-419E-BCFB-56D5221E395D}" type="presParOf" srcId="{1084638F-5049-4CBB-97A1-3F3AA339381F}" destId="{A4D2BB17-33AB-45CF-923F-67A56E13B72D}"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0CE05C3-BAC4-4545-BE13-C91BD61E1C5B}" type="doc">
      <dgm:prSet loTypeId="urn:microsoft.com/office/officeart/2005/8/layout/chevron1" loCatId="process" qsTypeId="urn:microsoft.com/office/officeart/2005/8/quickstyle/3d1" qsCatId="3D" csTypeId="urn:microsoft.com/office/officeart/2005/8/colors/colorful2" csCatId="colorful" phldr="1"/>
      <dgm:spPr/>
    </dgm:pt>
    <dgm:pt modelId="{0701D835-A99A-4038-B693-0EEF684B3934}">
      <dgm:prSet phldrT="[文字]" custT="1"/>
      <dgm:spPr/>
      <dgm:t>
        <a:bodyPr/>
        <a:lstStyle/>
        <a:p>
          <a:pPr rtl="0"/>
          <a:r>
            <a:rPr lang="zh-TW" altLang="en-US" sz="2200" dirty="0" smtClean="0">
              <a:latin typeface="華康中特圓體" panose="020F0809000000000000" pitchFamily="49" charset="-120"/>
              <a:ea typeface="華康中特圓體" panose="020F0809000000000000" pitchFamily="49" charset="-120"/>
            </a:rPr>
            <a:t>報名</a:t>
          </a:r>
          <a:endParaRPr lang="zh-HK" altLang="en-US" sz="2200" dirty="0">
            <a:latin typeface="華康中特圓體" panose="020F0809000000000000" pitchFamily="49" charset="-120"/>
            <a:ea typeface="華康中特圓體" panose="020F0809000000000000" pitchFamily="49" charset="-120"/>
          </a:endParaRPr>
        </a:p>
      </dgm:t>
    </dgm:pt>
    <dgm:pt modelId="{B8A67769-C22A-4AA9-9FFD-3707DCA28736}" type="parTrans" cxnId="{512E62C3-A534-4D53-BB77-4F7401431ED6}">
      <dgm:prSet/>
      <dgm:spPr/>
      <dgm:t>
        <a:bodyPr/>
        <a:lstStyle/>
        <a:p>
          <a:endParaRPr lang="zh-HK" altLang="en-US" sz="2200">
            <a:latin typeface="華康粗黑體" pitchFamily="49" charset="-120"/>
            <a:ea typeface="華康粗黑體" pitchFamily="49" charset="-120"/>
          </a:endParaRPr>
        </a:p>
      </dgm:t>
    </dgm:pt>
    <dgm:pt modelId="{2CC3D7CE-E6B2-4BC6-86B2-EA2453104828}" type="sibTrans" cxnId="{512E62C3-A534-4D53-BB77-4F7401431ED6}">
      <dgm:prSet/>
      <dgm:spPr/>
      <dgm:t>
        <a:bodyPr/>
        <a:lstStyle/>
        <a:p>
          <a:endParaRPr lang="zh-HK" altLang="en-US" sz="2200">
            <a:latin typeface="華康粗黑體" pitchFamily="49" charset="-120"/>
            <a:ea typeface="華康粗黑體" pitchFamily="49" charset="-120"/>
          </a:endParaRPr>
        </a:p>
      </dgm:t>
    </dgm:pt>
    <dgm:pt modelId="{554CE87C-C4A6-4F17-9435-30B6E16B0E01}">
      <dgm:prSet phldrT="[文字]" custT="1"/>
      <dgm:spPr/>
      <dgm:t>
        <a:bodyPr/>
        <a:lstStyle/>
        <a:p>
          <a:r>
            <a:rPr lang="zh-TW" altLang="en-US" sz="2200" b="1" dirty="0" smtClean="0">
              <a:latin typeface="華康中特圓體" panose="020F0809000000000000" pitchFamily="49" charset="-120"/>
              <a:ea typeface="華康中特圓體" panose="020F0809000000000000" pitchFamily="49" charset="-120"/>
            </a:rPr>
            <a:t>面試</a:t>
          </a:r>
          <a:endParaRPr lang="zh-HK" altLang="en-US" sz="2200" dirty="0">
            <a:latin typeface="華康中特圓體" panose="020F0809000000000000" pitchFamily="49" charset="-120"/>
            <a:ea typeface="華康中特圓體" panose="020F0809000000000000" pitchFamily="49" charset="-120"/>
          </a:endParaRPr>
        </a:p>
      </dgm:t>
    </dgm:pt>
    <dgm:pt modelId="{977B0420-142E-4883-BE49-FAD6197EB924}" type="parTrans" cxnId="{D0CD99CD-4864-4CF1-86ED-28F4B0E0FE69}">
      <dgm:prSet/>
      <dgm:spPr/>
      <dgm:t>
        <a:bodyPr/>
        <a:lstStyle/>
        <a:p>
          <a:endParaRPr lang="zh-HK" altLang="en-US" sz="2200">
            <a:latin typeface="華康粗黑體" pitchFamily="49" charset="-120"/>
            <a:ea typeface="華康粗黑體" pitchFamily="49" charset="-120"/>
          </a:endParaRPr>
        </a:p>
      </dgm:t>
    </dgm:pt>
    <dgm:pt modelId="{16DF7C41-E9D4-4BBC-88E3-FF2B475069C0}" type="sibTrans" cxnId="{D0CD99CD-4864-4CF1-86ED-28F4B0E0FE69}">
      <dgm:prSet/>
      <dgm:spPr/>
      <dgm:t>
        <a:bodyPr/>
        <a:lstStyle/>
        <a:p>
          <a:endParaRPr lang="zh-HK" altLang="en-US" sz="2200">
            <a:latin typeface="華康粗黑體" pitchFamily="49" charset="-120"/>
            <a:ea typeface="華康粗黑體" pitchFamily="49" charset="-120"/>
          </a:endParaRPr>
        </a:p>
      </dgm:t>
    </dgm:pt>
    <dgm:pt modelId="{2D84EFA2-854C-46B9-BF35-4E403CFB6A1D}">
      <dgm:prSet phldrT="[文字]" custT="1"/>
      <dgm:spPr/>
      <dgm:t>
        <a:bodyPr/>
        <a:lstStyle/>
        <a:p>
          <a:pPr rtl="0"/>
          <a:r>
            <a:rPr lang="zh-TW" altLang="en-US" sz="3200" b="1" dirty="0" smtClean="0">
              <a:ln>
                <a:solidFill>
                  <a:srgbClr val="0066FF"/>
                </a:solidFill>
              </a:ln>
              <a:solidFill>
                <a:srgbClr val="FFFF00"/>
              </a:solidFill>
              <a:latin typeface="華康中特圓體" panose="020F0809000000000000" pitchFamily="49" charset="-120"/>
              <a:ea typeface="華康中特圓體" panose="020F0809000000000000" pitchFamily="49" charset="-120"/>
            </a:rPr>
            <a:t>訓練課程</a:t>
          </a:r>
          <a:endParaRPr lang="zh-HK" altLang="en-US" sz="3200" dirty="0">
            <a:ln>
              <a:solidFill>
                <a:srgbClr val="0066FF"/>
              </a:solidFill>
            </a:ln>
            <a:solidFill>
              <a:srgbClr val="FFFF00"/>
            </a:solidFill>
            <a:latin typeface="華康中特圓體" panose="020F0809000000000000" pitchFamily="49" charset="-120"/>
            <a:ea typeface="華康中特圓體" panose="020F0809000000000000" pitchFamily="49" charset="-120"/>
          </a:endParaRPr>
        </a:p>
      </dgm:t>
    </dgm:pt>
    <dgm:pt modelId="{AA68F8A8-E4C4-44C6-A2B3-4B3A0AB92C82}" type="parTrans" cxnId="{720EEC57-4BC3-4B3D-910A-BC9FD51B3927}">
      <dgm:prSet/>
      <dgm:spPr/>
      <dgm:t>
        <a:bodyPr/>
        <a:lstStyle/>
        <a:p>
          <a:endParaRPr lang="zh-HK" altLang="en-US" sz="2200">
            <a:latin typeface="華康粗黑體" pitchFamily="49" charset="-120"/>
            <a:ea typeface="華康粗黑體" pitchFamily="49" charset="-120"/>
          </a:endParaRPr>
        </a:p>
      </dgm:t>
    </dgm:pt>
    <dgm:pt modelId="{556A0711-B4EB-4C09-BE76-53B934C67C8F}" type="sibTrans" cxnId="{720EEC57-4BC3-4B3D-910A-BC9FD51B3927}">
      <dgm:prSet/>
      <dgm:spPr/>
      <dgm:t>
        <a:bodyPr/>
        <a:lstStyle/>
        <a:p>
          <a:endParaRPr lang="zh-HK" altLang="en-US" sz="2200">
            <a:latin typeface="華康粗黑體" pitchFamily="49" charset="-120"/>
            <a:ea typeface="華康粗黑體" pitchFamily="49" charset="-120"/>
          </a:endParaRPr>
        </a:p>
      </dgm:t>
    </dgm:pt>
    <dgm:pt modelId="{7F0CA53A-80F6-49FC-81B1-A78668520D90}">
      <dgm:prSet custT="1"/>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實習服務</a:t>
          </a:r>
          <a:endParaRPr lang="zh-HK" altLang="en-US" sz="2200" b="1" dirty="0" smtClean="0">
            <a:solidFill>
              <a:schemeClr val="accent2"/>
            </a:solidFill>
            <a:latin typeface="華康中特圓體" panose="020F0809000000000000" pitchFamily="49" charset="-120"/>
            <a:ea typeface="華康中特圓體" panose="020F0809000000000000" pitchFamily="49" charset="-120"/>
          </a:endParaRPr>
        </a:p>
      </dgm:t>
    </dgm:pt>
    <dgm:pt modelId="{8A8D61A4-7B25-4822-BB51-B51D6638A4D5}" type="parTrans" cxnId="{4387D8D7-27E2-4E3D-AA01-20A34FBB9DCC}">
      <dgm:prSet/>
      <dgm:spPr/>
      <dgm:t>
        <a:bodyPr/>
        <a:lstStyle/>
        <a:p>
          <a:endParaRPr lang="zh-HK" altLang="en-US" sz="2200">
            <a:latin typeface="華康粗黑體" pitchFamily="49" charset="-120"/>
            <a:ea typeface="華康粗黑體" pitchFamily="49" charset="-120"/>
          </a:endParaRPr>
        </a:p>
      </dgm:t>
    </dgm:pt>
    <dgm:pt modelId="{E56C7EC0-ED6B-4C0F-A8AC-B050F08A977A}" type="sibTrans" cxnId="{4387D8D7-27E2-4E3D-AA01-20A34FBB9DCC}">
      <dgm:prSet/>
      <dgm:spPr/>
      <dgm:t>
        <a:bodyPr/>
        <a:lstStyle/>
        <a:p>
          <a:endParaRPr lang="zh-HK" altLang="en-US" sz="2200">
            <a:latin typeface="華康粗黑體" pitchFamily="49" charset="-120"/>
            <a:ea typeface="華康粗黑體" pitchFamily="49" charset="-120"/>
          </a:endParaRPr>
        </a:p>
      </dgm:t>
    </dgm:pt>
    <dgm:pt modelId="{C5ECDF69-7692-440D-A821-E0C83C71BB61}">
      <dgm:prSet custT="1"/>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專題研習</a:t>
          </a:r>
        </a:p>
      </dgm:t>
    </dgm:pt>
    <dgm:pt modelId="{7205A659-2C08-4722-A6B9-DE18EDEAAF91}" type="parTrans" cxnId="{B1BBF708-B28B-4B84-85E9-C62EBD5CD67E}">
      <dgm:prSet/>
      <dgm:spPr/>
      <dgm:t>
        <a:bodyPr/>
        <a:lstStyle/>
        <a:p>
          <a:endParaRPr lang="zh-HK" altLang="en-US" sz="2200">
            <a:latin typeface="華康粗黑體" pitchFamily="49" charset="-120"/>
            <a:ea typeface="華康粗黑體" pitchFamily="49" charset="-120"/>
          </a:endParaRPr>
        </a:p>
      </dgm:t>
    </dgm:pt>
    <dgm:pt modelId="{5FEEB707-D129-4F74-AE10-DF10727807C6}" type="sibTrans" cxnId="{B1BBF708-B28B-4B84-85E9-C62EBD5CD67E}">
      <dgm:prSet/>
      <dgm:spPr/>
      <dgm:t>
        <a:bodyPr/>
        <a:lstStyle/>
        <a:p>
          <a:endParaRPr lang="zh-HK" altLang="en-US" sz="2200">
            <a:latin typeface="華康粗黑體" pitchFamily="49" charset="-120"/>
            <a:ea typeface="華康粗黑體" pitchFamily="49" charset="-120"/>
          </a:endParaRPr>
        </a:p>
      </dgm:t>
    </dgm:pt>
    <dgm:pt modelId="{150166F3-D472-4F51-B26A-EE415D51476D}">
      <dgm:prSet custT="1"/>
      <dgm:spPr>
        <a:gradFill rotWithShape="0">
          <a:gsLst>
            <a:gs pos="0">
              <a:srgbClr val="3333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gradFill>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分享會</a:t>
          </a:r>
        </a:p>
      </dgm:t>
    </dgm:pt>
    <dgm:pt modelId="{F2CEBAA9-11C5-4090-8BD2-E00210D82AFD}" type="parTrans" cxnId="{F646AD19-CF8C-4056-ADFD-9F4DB7631BCB}">
      <dgm:prSet/>
      <dgm:spPr/>
      <dgm:t>
        <a:bodyPr/>
        <a:lstStyle/>
        <a:p>
          <a:endParaRPr lang="zh-HK" altLang="en-US" sz="2200">
            <a:latin typeface="華康粗黑體" pitchFamily="49" charset="-120"/>
            <a:ea typeface="華康粗黑體" pitchFamily="49" charset="-120"/>
          </a:endParaRPr>
        </a:p>
      </dgm:t>
    </dgm:pt>
    <dgm:pt modelId="{AB41D7D2-ADEF-4622-8E3B-822FE9C00A94}" type="sibTrans" cxnId="{F646AD19-CF8C-4056-ADFD-9F4DB7631BCB}">
      <dgm:prSet/>
      <dgm:spPr/>
      <dgm:t>
        <a:bodyPr/>
        <a:lstStyle/>
        <a:p>
          <a:endParaRPr lang="zh-HK" altLang="en-US" sz="2200">
            <a:latin typeface="華康粗黑體" pitchFamily="49" charset="-120"/>
            <a:ea typeface="華康粗黑體" pitchFamily="49" charset="-120"/>
          </a:endParaRPr>
        </a:p>
      </dgm:t>
    </dgm:pt>
    <dgm:pt modelId="{1084638F-5049-4CBB-97A1-3F3AA339381F}" type="pres">
      <dgm:prSet presAssocID="{D0CE05C3-BAC4-4545-BE13-C91BD61E1C5B}" presName="Name0" presStyleCnt="0">
        <dgm:presLayoutVars>
          <dgm:dir/>
          <dgm:animLvl val="lvl"/>
          <dgm:resizeHandles val="exact"/>
        </dgm:presLayoutVars>
      </dgm:prSet>
      <dgm:spPr/>
    </dgm:pt>
    <dgm:pt modelId="{B97194EE-8DDB-49A9-B945-C2DA975BAE97}" type="pres">
      <dgm:prSet presAssocID="{0701D835-A99A-4038-B693-0EEF684B3934}" presName="parTxOnly" presStyleLbl="node1" presStyleIdx="0" presStyleCnt="6" custScaleX="110890" custScaleY="140143">
        <dgm:presLayoutVars>
          <dgm:chMax val="0"/>
          <dgm:chPref val="0"/>
          <dgm:bulletEnabled val="1"/>
        </dgm:presLayoutVars>
      </dgm:prSet>
      <dgm:spPr/>
      <dgm:t>
        <a:bodyPr/>
        <a:lstStyle/>
        <a:p>
          <a:endParaRPr lang="zh-HK" altLang="en-US"/>
        </a:p>
      </dgm:t>
    </dgm:pt>
    <dgm:pt modelId="{54F820B9-7FA9-4F49-8AC3-CE74EE7CBB47}" type="pres">
      <dgm:prSet presAssocID="{2CC3D7CE-E6B2-4BC6-86B2-EA2453104828}" presName="parTxOnlySpace" presStyleCnt="0"/>
      <dgm:spPr/>
    </dgm:pt>
    <dgm:pt modelId="{D300FD06-56F7-4F52-A2CF-A5AC07165B09}" type="pres">
      <dgm:prSet presAssocID="{554CE87C-C4A6-4F17-9435-30B6E16B0E01}" presName="parTxOnly" presStyleLbl="node1" presStyleIdx="1" presStyleCnt="6" custScaleY="133001" custLinFactNeighborX="7451">
        <dgm:presLayoutVars>
          <dgm:chMax val="0"/>
          <dgm:chPref val="0"/>
          <dgm:bulletEnabled val="1"/>
        </dgm:presLayoutVars>
      </dgm:prSet>
      <dgm:spPr/>
      <dgm:t>
        <a:bodyPr/>
        <a:lstStyle/>
        <a:p>
          <a:endParaRPr lang="zh-HK" altLang="en-US"/>
        </a:p>
      </dgm:t>
    </dgm:pt>
    <dgm:pt modelId="{B1D0709F-20B4-45CE-8185-8FCB1C281AC3}" type="pres">
      <dgm:prSet presAssocID="{16DF7C41-E9D4-4BBC-88E3-FF2B475069C0}" presName="parTxOnlySpace" presStyleCnt="0"/>
      <dgm:spPr/>
    </dgm:pt>
    <dgm:pt modelId="{738FE4E2-99C6-4572-A334-26C0A820A7F4}" type="pres">
      <dgm:prSet presAssocID="{2D84EFA2-854C-46B9-BF35-4E403CFB6A1D}" presName="parTxOnly" presStyleLbl="node1" presStyleIdx="2" presStyleCnt="6" custScaleX="209269" custScaleY="287366" custLinFactNeighborX="7451">
        <dgm:presLayoutVars>
          <dgm:chMax val="0"/>
          <dgm:chPref val="0"/>
          <dgm:bulletEnabled val="1"/>
        </dgm:presLayoutVars>
      </dgm:prSet>
      <dgm:spPr/>
      <dgm:t>
        <a:bodyPr/>
        <a:lstStyle/>
        <a:p>
          <a:endParaRPr lang="zh-HK" altLang="en-US"/>
        </a:p>
      </dgm:t>
    </dgm:pt>
    <dgm:pt modelId="{FE8ABBE3-F4D2-4519-A089-4F4D625F109A}" type="pres">
      <dgm:prSet presAssocID="{556A0711-B4EB-4C09-BE76-53B934C67C8F}" presName="parTxOnlySpace" presStyleCnt="0"/>
      <dgm:spPr/>
    </dgm:pt>
    <dgm:pt modelId="{F9781666-7D1A-4F23-A7E2-E51F8173F519}" type="pres">
      <dgm:prSet presAssocID="{7F0CA53A-80F6-49FC-81B1-A78668520D90}" presName="parTxOnly" presStyleLbl="node1" presStyleIdx="3" presStyleCnt="6" custScaleY="133001" custLinFactNeighborX="7451">
        <dgm:presLayoutVars>
          <dgm:chMax val="0"/>
          <dgm:chPref val="0"/>
          <dgm:bulletEnabled val="1"/>
        </dgm:presLayoutVars>
      </dgm:prSet>
      <dgm:spPr/>
      <dgm:t>
        <a:bodyPr/>
        <a:lstStyle/>
        <a:p>
          <a:endParaRPr lang="zh-HK" altLang="en-US"/>
        </a:p>
      </dgm:t>
    </dgm:pt>
    <dgm:pt modelId="{E896B4BB-A7B8-4393-85AA-1CEE70032D57}" type="pres">
      <dgm:prSet presAssocID="{E56C7EC0-ED6B-4C0F-A8AC-B050F08A977A}" presName="parTxOnlySpace" presStyleCnt="0"/>
      <dgm:spPr/>
    </dgm:pt>
    <dgm:pt modelId="{3CF123D8-792D-410E-BD76-0B1F8864E455}" type="pres">
      <dgm:prSet presAssocID="{C5ECDF69-7692-440D-A821-E0C83C71BB61}" presName="parTxOnly" presStyleLbl="node1" presStyleIdx="4" presStyleCnt="6" custScaleY="133001" custLinFactNeighborX="7451">
        <dgm:presLayoutVars>
          <dgm:chMax val="0"/>
          <dgm:chPref val="0"/>
          <dgm:bulletEnabled val="1"/>
        </dgm:presLayoutVars>
      </dgm:prSet>
      <dgm:spPr/>
      <dgm:t>
        <a:bodyPr/>
        <a:lstStyle/>
        <a:p>
          <a:endParaRPr lang="zh-HK" altLang="en-US"/>
        </a:p>
      </dgm:t>
    </dgm:pt>
    <dgm:pt modelId="{11C39874-BF6D-4F4D-BB74-4DEECE3ED67B}" type="pres">
      <dgm:prSet presAssocID="{5FEEB707-D129-4F74-AE10-DF10727807C6}" presName="parTxOnlySpace" presStyleCnt="0"/>
      <dgm:spPr/>
    </dgm:pt>
    <dgm:pt modelId="{A4D2BB17-33AB-45CF-923F-67A56E13B72D}" type="pres">
      <dgm:prSet presAssocID="{150166F3-D472-4F51-B26A-EE415D51476D}" presName="parTxOnly" presStyleLbl="node1" presStyleIdx="5" presStyleCnt="6" custScaleY="133001" custLinFactNeighborX="-13651">
        <dgm:presLayoutVars>
          <dgm:chMax val="0"/>
          <dgm:chPref val="0"/>
          <dgm:bulletEnabled val="1"/>
        </dgm:presLayoutVars>
      </dgm:prSet>
      <dgm:spPr/>
      <dgm:t>
        <a:bodyPr/>
        <a:lstStyle/>
        <a:p>
          <a:endParaRPr lang="zh-HK" altLang="en-US"/>
        </a:p>
      </dgm:t>
    </dgm:pt>
  </dgm:ptLst>
  <dgm:cxnLst>
    <dgm:cxn modelId="{D0CD99CD-4864-4CF1-86ED-28F4B0E0FE69}" srcId="{D0CE05C3-BAC4-4545-BE13-C91BD61E1C5B}" destId="{554CE87C-C4A6-4F17-9435-30B6E16B0E01}" srcOrd="1" destOrd="0" parTransId="{977B0420-142E-4883-BE49-FAD6197EB924}" sibTransId="{16DF7C41-E9D4-4BBC-88E3-FF2B475069C0}"/>
    <dgm:cxn modelId="{4387D8D7-27E2-4E3D-AA01-20A34FBB9DCC}" srcId="{D0CE05C3-BAC4-4545-BE13-C91BD61E1C5B}" destId="{7F0CA53A-80F6-49FC-81B1-A78668520D90}" srcOrd="3" destOrd="0" parTransId="{8A8D61A4-7B25-4822-BB51-B51D6638A4D5}" sibTransId="{E56C7EC0-ED6B-4C0F-A8AC-B050F08A977A}"/>
    <dgm:cxn modelId="{7C84CE69-8037-490E-9593-2353F3C996FA}" type="presOf" srcId="{0701D835-A99A-4038-B693-0EEF684B3934}" destId="{B97194EE-8DDB-49A9-B945-C2DA975BAE97}" srcOrd="0" destOrd="0" presId="urn:microsoft.com/office/officeart/2005/8/layout/chevron1"/>
    <dgm:cxn modelId="{84E5A52C-2758-4B01-BE96-EA21449C231A}" type="presOf" srcId="{150166F3-D472-4F51-B26A-EE415D51476D}" destId="{A4D2BB17-33AB-45CF-923F-67A56E13B72D}" srcOrd="0" destOrd="0" presId="urn:microsoft.com/office/officeart/2005/8/layout/chevron1"/>
    <dgm:cxn modelId="{720EEC57-4BC3-4B3D-910A-BC9FD51B3927}" srcId="{D0CE05C3-BAC4-4545-BE13-C91BD61E1C5B}" destId="{2D84EFA2-854C-46B9-BF35-4E403CFB6A1D}" srcOrd="2" destOrd="0" parTransId="{AA68F8A8-E4C4-44C6-A2B3-4B3A0AB92C82}" sibTransId="{556A0711-B4EB-4C09-BE76-53B934C67C8F}"/>
    <dgm:cxn modelId="{B1BBF708-B28B-4B84-85E9-C62EBD5CD67E}" srcId="{D0CE05C3-BAC4-4545-BE13-C91BD61E1C5B}" destId="{C5ECDF69-7692-440D-A821-E0C83C71BB61}" srcOrd="4" destOrd="0" parTransId="{7205A659-2C08-4722-A6B9-DE18EDEAAF91}" sibTransId="{5FEEB707-D129-4F74-AE10-DF10727807C6}"/>
    <dgm:cxn modelId="{512E62C3-A534-4D53-BB77-4F7401431ED6}" srcId="{D0CE05C3-BAC4-4545-BE13-C91BD61E1C5B}" destId="{0701D835-A99A-4038-B693-0EEF684B3934}" srcOrd="0" destOrd="0" parTransId="{B8A67769-C22A-4AA9-9FFD-3707DCA28736}" sibTransId="{2CC3D7CE-E6B2-4BC6-86B2-EA2453104828}"/>
    <dgm:cxn modelId="{430DF958-4A11-4E88-8D07-22C8D15498F3}" type="presOf" srcId="{7F0CA53A-80F6-49FC-81B1-A78668520D90}" destId="{F9781666-7D1A-4F23-A7E2-E51F8173F519}" srcOrd="0" destOrd="0" presId="urn:microsoft.com/office/officeart/2005/8/layout/chevron1"/>
    <dgm:cxn modelId="{F646AD19-CF8C-4056-ADFD-9F4DB7631BCB}" srcId="{D0CE05C3-BAC4-4545-BE13-C91BD61E1C5B}" destId="{150166F3-D472-4F51-B26A-EE415D51476D}" srcOrd="5" destOrd="0" parTransId="{F2CEBAA9-11C5-4090-8BD2-E00210D82AFD}" sibTransId="{AB41D7D2-ADEF-4622-8E3B-822FE9C00A94}"/>
    <dgm:cxn modelId="{4DB1A3A0-FD79-41CA-91C0-FBA81658FD38}" type="presOf" srcId="{D0CE05C3-BAC4-4545-BE13-C91BD61E1C5B}" destId="{1084638F-5049-4CBB-97A1-3F3AA339381F}" srcOrd="0" destOrd="0" presId="urn:microsoft.com/office/officeart/2005/8/layout/chevron1"/>
    <dgm:cxn modelId="{7721AF6B-27D0-4B25-A4EF-1FADCD4A6635}" type="presOf" srcId="{C5ECDF69-7692-440D-A821-E0C83C71BB61}" destId="{3CF123D8-792D-410E-BD76-0B1F8864E455}" srcOrd="0" destOrd="0" presId="urn:microsoft.com/office/officeart/2005/8/layout/chevron1"/>
    <dgm:cxn modelId="{30CE5939-290F-454F-A94A-9BA7FA8387ED}" type="presOf" srcId="{2D84EFA2-854C-46B9-BF35-4E403CFB6A1D}" destId="{738FE4E2-99C6-4572-A334-26C0A820A7F4}" srcOrd="0" destOrd="0" presId="urn:microsoft.com/office/officeart/2005/8/layout/chevron1"/>
    <dgm:cxn modelId="{40506141-066C-4ABC-8A97-4C42F2FA9A27}" type="presOf" srcId="{554CE87C-C4A6-4F17-9435-30B6E16B0E01}" destId="{D300FD06-56F7-4F52-A2CF-A5AC07165B09}" srcOrd="0" destOrd="0" presId="urn:microsoft.com/office/officeart/2005/8/layout/chevron1"/>
    <dgm:cxn modelId="{B74D16D1-0CA4-4824-9680-DCFEDB68EE21}" type="presParOf" srcId="{1084638F-5049-4CBB-97A1-3F3AA339381F}" destId="{B97194EE-8DDB-49A9-B945-C2DA975BAE97}" srcOrd="0" destOrd="0" presId="urn:microsoft.com/office/officeart/2005/8/layout/chevron1"/>
    <dgm:cxn modelId="{DAFBC6A7-E534-4079-BFD5-9BECED9C1E89}" type="presParOf" srcId="{1084638F-5049-4CBB-97A1-3F3AA339381F}" destId="{54F820B9-7FA9-4F49-8AC3-CE74EE7CBB47}" srcOrd="1" destOrd="0" presId="urn:microsoft.com/office/officeart/2005/8/layout/chevron1"/>
    <dgm:cxn modelId="{53C13D1B-AADC-4513-9C2B-82006945DAFB}" type="presParOf" srcId="{1084638F-5049-4CBB-97A1-3F3AA339381F}" destId="{D300FD06-56F7-4F52-A2CF-A5AC07165B09}" srcOrd="2" destOrd="0" presId="urn:microsoft.com/office/officeart/2005/8/layout/chevron1"/>
    <dgm:cxn modelId="{01305F62-7DBB-43D1-BAB7-56FB5BF0C390}" type="presParOf" srcId="{1084638F-5049-4CBB-97A1-3F3AA339381F}" destId="{B1D0709F-20B4-45CE-8185-8FCB1C281AC3}" srcOrd="3" destOrd="0" presId="urn:microsoft.com/office/officeart/2005/8/layout/chevron1"/>
    <dgm:cxn modelId="{A75F60C9-E1EC-4C45-96C8-FB50D23A1FFA}" type="presParOf" srcId="{1084638F-5049-4CBB-97A1-3F3AA339381F}" destId="{738FE4E2-99C6-4572-A334-26C0A820A7F4}" srcOrd="4" destOrd="0" presId="urn:microsoft.com/office/officeart/2005/8/layout/chevron1"/>
    <dgm:cxn modelId="{2B1BDBF6-071F-4EB5-AE73-9E43B853C672}" type="presParOf" srcId="{1084638F-5049-4CBB-97A1-3F3AA339381F}" destId="{FE8ABBE3-F4D2-4519-A089-4F4D625F109A}" srcOrd="5" destOrd="0" presId="urn:microsoft.com/office/officeart/2005/8/layout/chevron1"/>
    <dgm:cxn modelId="{A90950A7-599B-4093-B8A5-B0BEE0116043}" type="presParOf" srcId="{1084638F-5049-4CBB-97A1-3F3AA339381F}" destId="{F9781666-7D1A-4F23-A7E2-E51F8173F519}" srcOrd="6" destOrd="0" presId="urn:microsoft.com/office/officeart/2005/8/layout/chevron1"/>
    <dgm:cxn modelId="{690F08E1-87D4-4676-BDFE-4EA417A97017}" type="presParOf" srcId="{1084638F-5049-4CBB-97A1-3F3AA339381F}" destId="{E896B4BB-A7B8-4393-85AA-1CEE70032D57}" srcOrd="7" destOrd="0" presId="urn:microsoft.com/office/officeart/2005/8/layout/chevron1"/>
    <dgm:cxn modelId="{C35A783D-ED11-4978-9310-FA3F868C93B4}" type="presParOf" srcId="{1084638F-5049-4CBB-97A1-3F3AA339381F}" destId="{3CF123D8-792D-410E-BD76-0B1F8864E455}" srcOrd="8" destOrd="0" presId="urn:microsoft.com/office/officeart/2005/8/layout/chevron1"/>
    <dgm:cxn modelId="{F6ED286B-94E1-40C5-BB58-BB587434EE08}" type="presParOf" srcId="{1084638F-5049-4CBB-97A1-3F3AA339381F}" destId="{11C39874-BF6D-4F4D-BB74-4DEECE3ED67B}" srcOrd="9" destOrd="0" presId="urn:microsoft.com/office/officeart/2005/8/layout/chevron1"/>
    <dgm:cxn modelId="{FE6D681A-7D8B-44F8-8AB8-C5A7F7E7F0FB}" type="presParOf" srcId="{1084638F-5049-4CBB-97A1-3F3AA339381F}" destId="{A4D2BB17-33AB-45CF-923F-67A56E13B72D}"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0CE05C3-BAC4-4545-BE13-C91BD61E1C5B}" type="doc">
      <dgm:prSet loTypeId="urn:microsoft.com/office/officeart/2005/8/layout/chevron1" loCatId="process" qsTypeId="urn:microsoft.com/office/officeart/2005/8/quickstyle/3d1" qsCatId="3D" csTypeId="urn:microsoft.com/office/officeart/2005/8/colors/colorful2" csCatId="colorful" phldr="1"/>
      <dgm:spPr/>
    </dgm:pt>
    <dgm:pt modelId="{0701D835-A99A-4038-B693-0EEF684B3934}">
      <dgm:prSet phldrT="[文字]" custT="1"/>
      <dgm:spPr/>
      <dgm:t>
        <a:bodyPr/>
        <a:lstStyle/>
        <a:p>
          <a:pPr rtl="0"/>
          <a:r>
            <a:rPr lang="zh-TW" altLang="en-US" sz="2200" dirty="0" smtClean="0">
              <a:latin typeface="華康中特圓體" panose="020F0809000000000000" pitchFamily="49" charset="-120"/>
              <a:ea typeface="華康中特圓體" panose="020F0809000000000000" pitchFamily="49" charset="-120"/>
            </a:rPr>
            <a:t>報名</a:t>
          </a:r>
          <a:endParaRPr lang="zh-HK" altLang="en-US" sz="2200" dirty="0">
            <a:latin typeface="華康中特圓體" panose="020F0809000000000000" pitchFamily="49" charset="-120"/>
            <a:ea typeface="華康中特圓體" panose="020F0809000000000000" pitchFamily="49" charset="-120"/>
          </a:endParaRPr>
        </a:p>
      </dgm:t>
    </dgm:pt>
    <dgm:pt modelId="{B8A67769-C22A-4AA9-9FFD-3707DCA28736}" type="parTrans" cxnId="{512E62C3-A534-4D53-BB77-4F7401431ED6}">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2CC3D7CE-E6B2-4BC6-86B2-EA2453104828}" type="sibTrans" cxnId="{512E62C3-A534-4D53-BB77-4F7401431ED6}">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554CE87C-C4A6-4F17-9435-30B6E16B0E01}">
      <dgm:prSet phldrT="[文字]" custT="1"/>
      <dgm:spPr/>
      <dgm:t>
        <a:bodyPr/>
        <a:lstStyle/>
        <a:p>
          <a:r>
            <a:rPr lang="zh-TW" altLang="en-US" sz="2200" b="1" dirty="0" smtClean="0">
              <a:latin typeface="華康中特圓體" panose="020F0809000000000000" pitchFamily="49" charset="-120"/>
              <a:ea typeface="華康中特圓體" panose="020F0809000000000000" pitchFamily="49" charset="-120"/>
            </a:rPr>
            <a:t>面試</a:t>
          </a:r>
          <a:endParaRPr lang="zh-HK" altLang="en-US" sz="2200" dirty="0">
            <a:latin typeface="華康中特圓體" panose="020F0809000000000000" pitchFamily="49" charset="-120"/>
            <a:ea typeface="華康中特圓體" panose="020F0809000000000000" pitchFamily="49" charset="-120"/>
          </a:endParaRPr>
        </a:p>
      </dgm:t>
    </dgm:pt>
    <dgm:pt modelId="{977B0420-142E-4883-BE49-FAD6197EB924}" type="parTrans" cxnId="{D0CD99CD-4864-4CF1-86ED-28F4B0E0FE69}">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16DF7C41-E9D4-4BBC-88E3-FF2B475069C0}" type="sibTrans" cxnId="{D0CD99CD-4864-4CF1-86ED-28F4B0E0FE69}">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2D84EFA2-854C-46B9-BF35-4E403CFB6A1D}">
      <dgm:prSet phldrT="[文字]" custT="1"/>
      <dgm:spPr/>
      <dgm:t>
        <a:bodyPr/>
        <a:lstStyle/>
        <a:p>
          <a:pPr rtl="0"/>
          <a:r>
            <a:rPr lang="zh-TW" altLang="en-US" sz="2200" b="1" dirty="0" smtClean="0">
              <a:latin typeface="華康中特圓體" panose="020F0809000000000000" pitchFamily="49" charset="-120"/>
              <a:ea typeface="華康中特圓體" panose="020F0809000000000000" pitchFamily="49" charset="-120"/>
            </a:rPr>
            <a:t>訓練課程</a:t>
          </a:r>
          <a:endParaRPr lang="zh-HK" altLang="en-US" sz="2200" dirty="0">
            <a:latin typeface="華康中特圓體" panose="020F0809000000000000" pitchFamily="49" charset="-120"/>
            <a:ea typeface="華康中特圓體" panose="020F0809000000000000" pitchFamily="49" charset="-120"/>
          </a:endParaRPr>
        </a:p>
      </dgm:t>
    </dgm:pt>
    <dgm:pt modelId="{AA68F8A8-E4C4-44C6-A2B3-4B3A0AB92C82}" type="parTrans" cxnId="{720EEC57-4BC3-4B3D-910A-BC9FD51B3927}">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556A0711-B4EB-4C09-BE76-53B934C67C8F}" type="sibTrans" cxnId="{720EEC57-4BC3-4B3D-910A-BC9FD51B3927}">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7F0CA53A-80F6-49FC-81B1-A78668520D90}">
      <dgm:prSet custT="1"/>
      <dgm:spPr/>
      <dgm:t>
        <a:bodyPr/>
        <a:lstStyle/>
        <a:p>
          <a:pPr rtl="0"/>
          <a:r>
            <a:rPr lang="zh-TW" altLang="en-US" sz="2000" b="1" dirty="0" smtClean="0">
              <a:solidFill>
                <a:schemeClr val="bg1"/>
              </a:solidFill>
              <a:latin typeface="華康中特圓體" panose="020F0809000000000000" pitchFamily="49" charset="-120"/>
              <a:ea typeface="華康中特圓體" panose="020F0809000000000000" pitchFamily="49" charset="-120"/>
            </a:rPr>
            <a:t>暑期實習服務</a:t>
          </a:r>
          <a:endParaRPr lang="zh-HK" altLang="en-US" sz="2000" b="1" dirty="0" smtClean="0">
            <a:solidFill>
              <a:schemeClr val="bg1"/>
            </a:solidFill>
            <a:latin typeface="華康中特圓體" panose="020F0809000000000000" pitchFamily="49" charset="-120"/>
            <a:ea typeface="華康中特圓體" panose="020F0809000000000000" pitchFamily="49" charset="-120"/>
          </a:endParaRPr>
        </a:p>
      </dgm:t>
    </dgm:pt>
    <dgm:pt modelId="{8A8D61A4-7B25-4822-BB51-B51D6638A4D5}" type="parTrans" cxnId="{4387D8D7-27E2-4E3D-AA01-20A34FBB9DCC}">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E56C7EC0-ED6B-4C0F-A8AC-B050F08A977A}" type="sibTrans" cxnId="{4387D8D7-27E2-4E3D-AA01-20A34FBB9DCC}">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C5ECDF69-7692-440D-A821-E0C83C71BB61}">
      <dgm:prSet custT="1"/>
      <dgm:spPr>
        <a:gradFill rotWithShape="0">
          <a:gsLst>
            <a:gs pos="0">
              <a:schemeClr val="accent2">
                <a:hueOff val="-11520000"/>
                <a:satOff val="-40002"/>
                <a:lumOff val="48001"/>
                <a:alphaOff val="0"/>
                <a:shade val="51000"/>
                <a:satMod val="130000"/>
              </a:schemeClr>
            </a:gs>
            <a:gs pos="100000">
              <a:schemeClr val="bg2">
                <a:lumMod val="75000"/>
              </a:schemeClr>
            </a:gs>
          </a:gsLst>
        </a:gradFill>
      </dgm:spPr>
      <dgm:t>
        <a:bodyPr/>
        <a:lstStyle/>
        <a:p>
          <a:pPr rtl="0"/>
          <a:r>
            <a:rPr lang="zh-TW" altLang="en-US" sz="3200" b="1" dirty="0" smtClean="0">
              <a:ln>
                <a:solidFill>
                  <a:srgbClr val="0066FF"/>
                </a:solidFill>
              </a:ln>
              <a:solidFill>
                <a:srgbClr val="FFFF00"/>
              </a:solidFill>
              <a:latin typeface="華康中特圓體" panose="020F0809000000000000" pitchFamily="49" charset="-120"/>
              <a:ea typeface="華康中特圓體" panose="020F0809000000000000" pitchFamily="49" charset="-120"/>
            </a:rPr>
            <a:t>專題研習</a:t>
          </a:r>
        </a:p>
      </dgm:t>
    </dgm:pt>
    <dgm:pt modelId="{7205A659-2C08-4722-A6B9-DE18EDEAAF91}" type="parTrans" cxnId="{B1BBF708-B28B-4B84-85E9-C62EBD5CD67E}">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5FEEB707-D129-4F74-AE10-DF10727807C6}" type="sibTrans" cxnId="{B1BBF708-B28B-4B84-85E9-C62EBD5CD67E}">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150166F3-D472-4F51-B26A-EE415D51476D}">
      <dgm:prSet custT="1"/>
      <dgm:spPr>
        <a:gradFill rotWithShape="0">
          <a:gsLst>
            <a:gs pos="0">
              <a:srgbClr val="3333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gradFill>
      </dgm:spPr>
      <dgm:t>
        <a:bodyPr/>
        <a:lstStyle/>
        <a:p>
          <a:pPr rtl="0"/>
          <a:r>
            <a:rPr lang="zh-TW" altLang="en-US" sz="2200" b="1" dirty="0" smtClean="0">
              <a:solidFill>
                <a:schemeClr val="accent2"/>
              </a:solidFill>
              <a:latin typeface="華康中特圓體" panose="020F0809000000000000" pitchFamily="49" charset="-120"/>
              <a:ea typeface="華康中特圓體" panose="020F0809000000000000" pitchFamily="49" charset="-120"/>
            </a:rPr>
            <a:t>分享會</a:t>
          </a:r>
        </a:p>
      </dgm:t>
    </dgm:pt>
    <dgm:pt modelId="{F2CEBAA9-11C5-4090-8BD2-E00210D82AFD}" type="parTrans" cxnId="{F646AD19-CF8C-4056-ADFD-9F4DB7631BCB}">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AB41D7D2-ADEF-4622-8E3B-822FE9C00A94}" type="sibTrans" cxnId="{F646AD19-CF8C-4056-ADFD-9F4DB7631BCB}">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1084638F-5049-4CBB-97A1-3F3AA339381F}" type="pres">
      <dgm:prSet presAssocID="{D0CE05C3-BAC4-4545-BE13-C91BD61E1C5B}" presName="Name0" presStyleCnt="0">
        <dgm:presLayoutVars>
          <dgm:dir/>
          <dgm:animLvl val="lvl"/>
          <dgm:resizeHandles val="exact"/>
        </dgm:presLayoutVars>
      </dgm:prSet>
      <dgm:spPr/>
    </dgm:pt>
    <dgm:pt modelId="{B97194EE-8DDB-49A9-B945-C2DA975BAE97}" type="pres">
      <dgm:prSet presAssocID="{0701D835-A99A-4038-B693-0EEF684B3934}" presName="parTxOnly" presStyleLbl="node1" presStyleIdx="0" presStyleCnt="6" custScaleX="118535" custScaleY="140143">
        <dgm:presLayoutVars>
          <dgm:chMax val="0"/>
          <dgm:chPref val="0"/>
          <dgm:bulletEnabled val="1"/>
        </dgm:presLayoutVars>
      </dgm:prSet>
      <dgm:spPr/>
      <dgm:t>
        <a:bodyPr/>
        <a:lstStyle/>
        <a:p>
          <a:endParaRPr lang="zh-HK" altLang="en-US"/>
        </a:p>
      </dgm:t>
    </dgm:pt>
    <dgm:pt modelId="{54F820B9-7FA9-4F49-8AC3-CE74EE7CBB47}" type="pres">
      <dgm:prSet presAssocID="{2CC3D7CE-E6B2-4BC6-86B2-EA2453104828}" presName="parTxOnlySpace" presStyleCnt="0"/>
      <dgm:spPr/>
    </dgm:pt>
    <dgm:pt modelId="{D300FD06-56F7-4F52-A2CF-A5AC07165B09}" type="pres">
      <dgm:prSet presAssocID="{554CE87C-C4A6-4F17-9435-30B6E16B0E01}" presName="parTxOnly" presStyleLbl="node1" presStyleIdx="1" presStyleCnt="6" custScaleY="133001" custLinFactNeighborX="7451">
        <dgm:presLayoutVars>
          <dgm:chMax val="0"/>
          <dgm:chPref val="0"/>
          <dgm:bulletEnabled val="1"/>
        </dgm:presLayoutVars>
      </dgm:prSet>
      <dgm:spPr/>
      <dgm:t>
        <a:bodyPr/>
        <a:lstStyle/>
        <a:p>
          <a:endParaRPr lang="zh-HK" altLang="en-US"/>
        </a:p>
      </dgm:t>
    </dgm:pt>
    <dgm:pt modelId="{B1D0709F-20B4-45CE-8185-8FCB1C281AC3}" type="pres">
      <dgm:prSet presAssocID="{16DF7C41-E9D4-4BBC-88E3-FF2B475069C0}" presName="parTxOnlySpace" presStyleCnt="0"/>
      <dgm:spPr/>
    </dgm:pt>
    <dgm:pt modelId="{738FE4E2-99C6-4572-A334-26C0A820A7F4}" type="pres">
      <dgm:prSet presAssocID="{2D84EFA2-854C-46B9-BF35-4E403CFB6A1D}" presName="parTxOnly" presStyleLbl="node1" presStyleIdx="2" presStyleCnt="6" custScaleX="118118" custScaleY="134636" custLinFactNeighborX="7451">
        <dgm:presLayoutVars>
          <dgm:chMax val="0"/>
          <dgm:chPref val="0"/>
          <dgm:bulletEnabled val="1"/>
        </dgm:presLayoutVars>
      </dgm:prSet>
      <dgm:spPr/>
      <dgm:t>
        <a:bodyPr/>
        <a:lstStyle/>
        <a:p>
          <a:endParaRPr lang="zh-HK" altLang="en-US"/>
        </a:p>
      </dgm:t>
    </dgm:pt>
    <dgm:pt modelId="{FE8ABBE3-F4D2-4519-A089-4F4D625F109A}" type="pres">
      <dgm:prSet presAssocID="{556A0711-B4EB-4C09-BE76-53B934C67C8F}" presName="parTxOnlySpace" presStyleCnt="0"/>
      <dgm:spPr/>
    </dgm:pt>
    <dgm:pt modelId="{F9781666-7D1A-4F23-A7E2-E51F8173F519}" type="pres">
      <dgm:prSet presAssocID="{7F0CA53A-80F6-49FC-81B1-A78668520D90}" presName="parTxOnly" presStyleLbl="node1" presStyleIdx="3" presStyleCnt="6" custScaleX="129814" custScaleY="139969" custLinFactNeighborX="7451">
        <dgm:presLayoutVars>
          <dgm:chMax val="0"/>
          <dgm:chPref val="0"/>
          <dgm:bulletEnabled val="1"/>
        </dgm:presLayoutVars>
      </dgm:prSet>
      <dgm:spPr/>
      <dgm:t>
        <a:bodyPr/>
        <a:lstStyle/>
        <a:p>
          <a:endParaRPr lang="zh-HK" altLang="en-US"/>
        </a:p>
      </dgm:t>
    </dgm:pt>
    <dgm:pt modelId="{E896B4BB-A7B8-4393-85AA-1CEE70032D57}" type="pres">
      <dgm:prSet presAssocID="{E56C7EC0-ED6B-4C0F-A8AC-B050F08A977A}" presName="parTxOnlySpace" presStyleCnt="0"/>
      <dgm:spPr/>
    </dgm:pt>
    <dgm:pt modelId="{3CF123D8-792D-410E-BD76-0B1F8864E455}" type="pres">
      <dgm:prSet presAssocID="{C5ECDF69-7692-440D-A821-E0C83C71BB61}" presName="parTxOnly" presStyleLbl="node1" presStyleIdx="4" presStyleCnt="6" custScaleX="177453" custScaleY="262769" custLinFactNeighborX="7451">
        <dgm:presLayoutVars>
          <dgm:chMax val="0"/>
          <dgm:chPref val="0"/>
          <dgm:bulletEnabled val="1"/>
        </dgm:presLayoutVars>
      </dgm:prSet>
      <dgm:spPr/>
      <dgm:t>
        <a:bodyPr/>
        <a:lstStyle/>
        <a:p>
          <a:endParaRPr lang="zh-HK" altLang="en-US"/>
        </a:p>
      </dgm:t>
    </dgm:pt>
    <dgm:pt modelId="{11C39874-BF6D-4F4D-BB74-4DEECE3ED67B}" type="pres">
      <dgm:prSet presAssocID="{5FEEB707-D129-4F74-AE10-DF10727807C6}" presName="parTxOnlySpace" presStyleCnt="0"/>
      <dgm:spPr/>
    </dgm:pt>
    <dgm:pt modelId="{A4D2BB17-33AB-45CF-923F-67A56E13B72D}" type="pres">
      <dgm:prSet presAssocID="{150166F3-D472-4F51-B26A-EE415D51476D}" presName="parTxOnly" presStyleLbl="node1" presStyleIdx="5" presStyleCnt="6" custScaleY="133001" custLinFactNeighborX="-13651">
        <dgm:presLayoutVars>
          <dgm:chMax val="0"/>
          <dgm:chPref val="0"/>
          <dgm:bulletEnabled val="1"/>
        </dgm:presLayoutVars>
      </dgm:prSet>
      <dgm:spPr/>
      <dgm:t>
        <a:bodyPr/>
        <a:lstStyle/>
        <a:p>
          <a:endParaRPr lang="zh-HK" altLang="en-US"/>
        </a:p>
      </dgm:t>
    </dgm:pt>
  </dgm:ptLst>
  <dgm:cxnLst>
    <dgm:cxn modelId="{85D1CD4F-50BA-4E09-AF65-BB9017C19ABA}" type="presOf" srcId="{7F0CA53A-80F6-49FC-81B1-A78668520D90}" destId="{F9781666-7D1A-4F23-A7E2-E51F8173F519}" srcOrd="0" destOrd="0" presId="urn:microsoft.com/office/officeart/2005/8/layout/chevron1"/>
    <dgm:cxn modelId="{F14E342B-1B96-4E97-8F4E-CDF6D1B61A05}" type="presOf" srcId="{150166F3-D472-4F51-B26A-EE415D51476D}" destId="{A4D2BB17-33AB-45CF-923F-67A56E13B72D}" srcOrd="0" destOrd="0" presId="urn:microsoft.com/office/officeart/2005/8/layout/chevron1"/>
    <dgm:cxn modelId="{E7F66F8D-1105-453B-9801-72C827B5F0E0}" type="presOf" srcId="{C5ECDF69-7692-440D-A821-E0C83C71BB61}" destId="{3CF123D8-792D-410E-BD76-0B1F8864E455}" srcOrd="0" destOrd="0" presId="urn:microsoft.com/office/officeart/2005/8/layout/chevron1"/>
    <dgm:cxn modelId="{D0CD99CD-4864-4CF1-86ED-28F4B0E0FE69}" srcId="{D0CE05C3-BAC4-4545-BE13-C91BD61E1C5B}" destId="{554CE87C-C4A6-4F17-9435-30B6E16B0E01}" srcOrd="1" destOrd="0" parTransId="{977B0420-142E-4883-BE49-FAD6197EB924}" sibTransId="{16DF7C41-E9D4-4BBC-88E3-FF2B475069C0}"/>
    <dgm:cxn modelId="{4387D8D7-27E2-4E3D-AA01-20A34FBB9DCC}" srcId="{D0CE05C3-BAC4-4545-BE13-C91BD61E1C5B}" destId="{7F0CA53A-80F6-49FC-81B1-A78668520D90}" srcOrd="3" destOrd="0" parTransId="{8A8D61A4-7B25-4822-BB51-B51D6638A4D5}" sibTransId="{E56C7EC0-ED6B-4C0F-A8AC-B050F08A977A}"/>
    <dgm:cxn modelId="{00A4F58C-B0B4-41F2-9F95-A8DDD9081A00}" type="presOf" srcId="{D0CE05C3-BAC4-4545-BE13-C91BD61E1C5B}" destId="{1084638F-5049-4CBB-97A1-3F3AA339381F}" srcOrd="0" destOrd="0" presId="urn:microsoft.com/office/officeart/2005/8/layout/chevron1"/>
    <dgm:cxn modelId="{720EEC57-4BC3-4B3D-910A-BC9FD51B3927}" srcId="{D0CE05C3-BAC4-4545-BE13-C91BD61E1C5B}" destId="{2D84EFA2-854C-46B9-BF35-4E403CFB6A1D}" srcOrd="2" destOrd="0" parTransId="{AA68F8A8-E4C4-44C6-A2B3-4B3A0AB92C82}" sibTransId="{556A0711-B4EB-4C09-BE76-53B934C67C8F}"/>
    <dgm:cxn modelId="{997251F9-81BA-4737-9C43-F880D158CD30}" type="presOf" srcId="{2D84EFA2-854C-46B9-BF35-4E403CFB6A1D}" destId="{738FE4E2-99C6-4572-A334-26C0A820A7F4}" srcOrd="0" destOrd="0" presId="urn:microsoft.com/office/officeart/2005/8/layout/chevron1"/>
    <dgm:cxn modelId="{B1BBF708-B28B-4B84-85E9-C62EBD5CD67E}" srcId="{D0CE05C3-BAC4-4545-BE13-C91BD61E1C5B}" destId="{C5ECDF69-7692-440D-A821-E0C83C71BB61}" srcOrd="4" destOrd="0" parTransId="{7205A659-2C08-4722-A6B9-DE18EDEAAF91}" sibTransId="{5FEEB707-D129-4F74-AE10-DF10727807C6}"/>
    <dgm:cxn modelId="{512E62C3-A534-4D53-BB77-4F7401431ED6}" srcId="{D0CE05C3-BAC4-4545-BE13-C91BD61E1C5B}" destId="{0701D835-A99A-4038-B693-0EEF684B3934}" srcOrd="0" destOrd="0" parTransId="{B8A67769-C22A-4AA9-9FFD-3707DCA28736}" sibTransId="{2CC3D7CE-E6B2-4BC6-86B2-EA2453104828}"/>
    <dgm:cxn modelId="{F646AD19-CF8C-4056-ADFD-9F4DB7631BCB}" srcId="{D0CE05C3-BAC4-4545-BE13-C91BD61E1C5B}" destId="{150166F3-D472-4F51-B26A-EE415D51476D}" srcOrd="5" destOrd="0" parTransId="{F2CEBAA9-11C5-4090-8BD2-E00210D82AFD}" sibTransId="{AB41D7D2-ADEF-4622-8E3B-822FE9C00A94}"/>
    <dgm:cxn modelId="{979C6959-334F-46CE-B2B3-FE51DC45840E}" type="presOf" srcId="{554CE87C-C4A6-4F17-9435-30B6E16B0E01}" destId="{D300FD06-56F7-4F52-A2CF-A5AC07165B09}" srcOrd="0" destOrd="0" presId="urn:microsoft.com/office/officeart/2005/8/layout/chevron1"/>
    <dgm:cxn modelId="{6AD2221C-E6BB-4EBE-B74B-6686272B5262}" type="presOf" srcId="{0701D835-A99A-4038-B693-0EEF684B3934}" destId="{B97194EE-8DDB-49A9-B945-C2DA975BAE97}" srcOrd="0" destOrd="0" presId="urn:microsoft.com/office/officeart/2005/8/layout/chevron1"/>
    <dgm:cxn modelId="{B04B1D0F-33EA-4DE6-80B4-363C5C981056}" type="presParOf" srcId="{1084638F-5049-4CBB-97A1-3F3AA339381F}" destId="{B97194EE-8DDB-49A9-B945-C2DA975BAE97}" srcOrd="0" destOrd="0" presId="urn:microsoft.com/office/officeart/2005/8/layout/chevron1"/>
    <dgm:cxn modelId="{AF8C5561-4C4D-44AC-AE71-84E9A7211013}" type="presParOf" srcId="{1084638F-5049-4CBB-97A1-3F3AA339381F}" destId="{54F820B9-7FA9-4F49-8AC3-CE74EE7CBB47}" srcOrd="1" destOrd="0" presId="urn:microsoft.com/office/officeart/2005/8/layout/chevron1"/>
    <dgm:cxn modelId="{3731524A-731C-4CCA-BBB3-C250C33DD1F9}" type="presParOf" srcId="{1084638F-5049-4CBB-97A1-3F3AA339381F}" destId="{D300FD06-56F7-4F52-A2CF-A5AC07165B09}" srcOrd="2" destOrd="0" presId="urn:microsoft.com/office/officeart/2005/8/layout/chevron1"/>
    <dgm:cxn modelId="{DA1CB6B8-6675-47D9-ABBD-C63CE0CF20F9}" type="presParOf" srcId="{1084638F-5049-4CBB-97A1-3F3AA339381F}" destId="{B1D0709F-20B4-45CE-8185-8FCB1C281AC3}" srcOrd="3" destOrd="0" presId="urn:microsoft.com/office/officeart/2005/8/layout/chevron1"/>
    <dgm:cxn modelId="{487A3281-372B-42D6-9533-3B3DFF42B7CE}" type="presParOf" srcId="{1084638F-5049-4CBB-97A1-3F3AA339381F}" destId="{738FE4E2-99C6-4572-A334-26C0A820A7F4}" srcOrd="4" destOrd="0" presId="urn:microsoft.com/office/officeart/2005/8/layout/chevron1"/>
    <dgm:cxn modelId="{18D0495E-BA58-4806-A733-DAE4C10E3EC5}" type="presParOf" srcId="{1084638F-5049-4CBB-97A1-3F3AA339381F}" destId="{FE8ABBE3-F4D2-4519-A089-4F4D625F109A}" srcOrd="5" destOrd="0" presId="urn:microsoft.com/office/officeart/2005/8/layout/chevron1"/>
    <dgm:cxn modelId="{758481A6-3854-4C84-9292-709A5BAE96DB}" type="presParOf" srcId="{1084638F-5049-4CBB-97A1-3F3AA339381F}" destId="{F9781666-7D1A-4F23-A7E2-E51F8173F519}" srcOrd="6" destOrd="0" presId="urn:microsoft.com/office/officeart/2005/8/layout/chevron1"/>
    <dgm:cxn modelId="{5741ADBC-3AC6-43C2-9FCE-6C0E5B2B88E5}" type="presParOf" srcId="{1084638F-5049-4CBB-97A1-3F3AA339381F}" destId="{E896B4BB-A7B8-4393-85AA-1CEE70032D57}" srcOrd="7" destOrd="0" presId="urn:microsoft.com/office/officeart/2005/8/layout/chevron1"/>
    <dgm:cxn modelId="{4455C6CD-3514-4CC6-A8E3-971F2337A6C1}" type="presParOf" srcId="{1084638F-5049-4CBB-97A1-3F3AA339381F}" destId="{3CF123D8-792D-410E-BD76-0B1F8864E455}" srcOrd="8" destOrd="0" presId="urn:microsoft.com/office/officeart/2005/8/layout/chevron1"/>
    <dgm:cxn modelId="{2267077B-95A6-4E7A-A9C4-842120B99D4D}" type="presParOf" srcId="{1084638F-5049-4CBB-97A1-3F3AA339381F}" destId="{11C39874-BF6D-4F4D-BB74-4DEECE3ED67B}" srcOrd="9" destOrd="0" presId="urn:microsoft.com/office/officeart/2005/8/layout/chevron1"/>
    <dgm:cxn modelId="{BE412188-4FC8-4F38-B027-B311CFECDFC8}" type="presParOf" srcId="{1084638F-5049-4CBB-97A1-3F3AA339381F}" destId="{A4D2BB17-33AB-45CF-923F-67A56E13B72D}"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0CE05C3-BAC4-4545-BE13-C91BD61E1C5B}" type="doc">
      <dgm:prSet loTypeId="urn:microsoft.com/office/officeart/2005/8/layout/chevron1" loCatId="process" qsTypeId="urn:microsoft.com/office/officeart/2005/8/quickstyle/3d1" qsCatId="3D" csTypeId="urn:microsoft.com/office/officeart/2005/8/colors/colorful2" csCatId="colorful" phldr="1"/>
      <dgm:spPr/>
    </dgm:pt>
    <dgm:pt modelId="{0701D835-A99A-4038-B693-0EEF684B3934}">
      <dgm:prSet phldrT="[文字]" custT="1"/>
      <dgm:spPr/>
      <dgm:t>
        <a:bodyPr/>
        <a:lstStyle/>
        <a:p>
          <a:pPr rtl="0"/>
          <a:r>
            <a:rPr lang="zh-TW" altLang="en-US" sz="2200" dirty="0" smtClean="0">
              <a:latin typeface="華康中特圓體" panose="020F0809000000000000" pitchFamily="49" charset="-120"/>
              <a:ea typeface="華康中特圓體" panose="020F0809000000000000" pitchFamily="49" charset="-120"/>
            </a:rPr>
            <a:t>報名</a:t>
          </a:r>
          <a:endParaRPr lang="zh-HK" altLang="en-US" sz="2200" dirty="0">
            <a:latin typeface="華康中特圓體" panose="020F0809000000000000" pitchFamily="49" charset="-120"/>
            <a:ea typeface="華康中特圓體" panose="020F0809000000000000" pitchFamily="49" charset="-120"/>
          </a:endParaRPr>
        </a:p>
      </dgm:t>
    </dgm:pt>
    <dgm:pt modelId="{B8A67769-C22A-4AA9-9FFD-3707DCA28736}" type="parTrans" cxnId="{512E62C3-A534-4D53-BB77-4F7401431ED6}">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2CC3D7CE-E6B2-4BC6-86B2-EA2453104828}" type="sibTrans" cxnId="{512E62C3-A534-4D53-BB77-4F7401431ED6}">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554CE87C-C4A6-4F17-9435-30B6E16B0E01}">
      <dgm:prSet phldrT="[文字]" custT="1"/>
      <dgm:spPr/>
      <dgm:t>
        <a:bodyPr/>
        <a:lstStyle/>
        <a:p>
          <a:r>
            <a:rPr lang="zh-TW" altLang="en-US" sz="2200" b="1" dirty="0" smtClean="0">
              <a:latin typeface="華康中特圓體" panose="020F0809000000000000" pitchFamily="49" charset="-120"/>
              <a:ea typeface="華康中特圓體" panose="020F0809000000000000" pitchFamily="49" charset="-120"/>
            </a:rPr>
            <a:t>面試</a:t>
          </a:r>
          <a:endParaRPr lang="zh-HK" altLang="en-US" sz="2200" dirty="0">
            <a:latin typeface="華康中特圓體" panose="020F0809000000000000" pitchFamily="49" charset="-120"/>
            <a:ea typeface="華康中特圓體" panose="020F0809000000000000" pitchFamily="49" charset="-120"/>
          </a:endParaRPr>
        </a:p>
      </dgm:t>
    </dgm:pt>
    <dgm:pt modelId="{977B0420-142E-4883-BE49-FAD6197EB924}" type="parTrans" cxnId="{D0CD99CD-4864-4CF1-86ED-28F4B0E0FE69}">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16DF7C41-E9D4-4BBC-88E3-FF2B475069C0}" type="sibTrans" cxnId="{D0CD99CD-4864-4CF1-86ED-28F4B0E0FE69}">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2D84EFA2-854C-46B9-BF35-4E403CFB6A1D}">
      <dgm:prSet phldrT="[文字]" custT="1"/>
      <dgm:spPr/>
      <dgm:t>
        <a:bodyPr/>
        <a:lstStyle/>
        <a:p>
          <a:pPr rtl="0"/>
          <a:r>
            <a:rPr lang="zh-TW" altLang="en-US" sz="2200" b="1" dirty="0" smtClean="0">
              <a:latin typeface="華康中特圓體" panose="020F0809000000000000" pitchFamily="49" charset="-120"/>
              <a:ea typeface="華康中特圓體" panose="020F0809000000000000" pitchFamily="49" charset="-120"/>
            </a:rPr>
            <a:t>訓練課程</a:t>
          </a:r>
          <a:endParaRPr lang="zh-HK" altLang="en-US" sz="2200" dirty="0">
            <a:latin typeface="華康中特圓體" panose="020F0809000000000000" pitchFamily="49" charset="-120"/>
            <a:ea typeface="華康中特圓體" panose="020F0809000000000000" pitchFamily="49" charset="-120"/>
          </a:endParaRPr>
        </a:p>
      </dgm:t>
    </dgm:pt>
    <dgm:pt modelId="{AA68F8A8-E4C4-44C6-A2B3-4B3A0AB92C82}" type="parTrans" cxnId="{720EEC57-4BC3-4B3D-910A-BC9FD51B3927}">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556A0711-B4EB-4C09-BE76-53B934C67C8F}" type="sibTrans" cxnId="{720EEC57-4BC3-4B3D-910A-BC9FD51B3927}">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7F0CA53A-80F6-49FC-81B1-A78668520D90}">
      <dgm:prSet custT="1"/>
      <dgm:spPr/>
      <dgm:t>
        <a:bodyPr/>
        <a:lstStyle/>
        <a:p>
          <a:pPr rtl="0"/>
          <a:r>
            <a:rPr lang="zh-TW" altLang="en-US" sz="2200" b="1" dirty="0" smtClean="0">
              <a:latin typeface="華康中特圓體" panose="020F0809000000000000" pitchFamily="49" charset="-120"/>
              <a:ea typeface="華康中特圓體" panose="020F0809000000000000" pitchFamily="49" charset="-120"/>
            </a:rPr>
            <a:t>暑期實習服務</a:t>
          </a:r>
          <a:endParaRPr lang="zh-HK" altLang="en-US" sz="2200" b="1" dirty="0" smtClean="0">
            <a:latin typeface="華康中特圓體" panose="020F0809000000000000" pitchFamily="49" charset="-120"/>
            <a:ea typeface="華康中特圓體" panose="020F0809000000000000" pitchFamily="49" charset="-120"/>
          </a:endParaRPr>
        </a:p>
      </dgm:t>
    </dgm:pt>
    <dgm:pt modelId="{8A8D61A4-7B25-4822-BB51-B51D6638A4D5}" type="parTrans" cxnId="{4387D8D7-27E2-4E3D-AA01-20A34FBB9DCC}">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E56C7EC0-ED6B-4C0F-A8AC-B050F08A977A}" type="sibTrans" cxnId="{4387D8D7-27E2-4E3D-AA01-20A34FBB9DCC}">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C5ECDF69-7692-440D-A821-E0C83C71BB61}">
      <dgm:prSet custT="1"/>
      <dgm:spPr/>
      <dgm:t>
        <a:bodyPr/>
        <a:lstStyle/>
        <a:p>
          <a:pPr rtl="0"/>
          <a:r>
            <a:rPr lang="zh-TW" altLang="en-US" sz="2200" b="1" dirty="0" smtClean="0">
              <a:latin typeface="華康中特圓體" panose="020F0809000000000000" pitchFamily="49" charset="-120"/>
              <a:ea typeface="華康中特圓體" panose="020F0809000000000000" pitchFamily="49" charset="-120"/>
            </a:rPr>
            <a:t>專題研習</a:t>
          </a:r>
        </a:p>
      </dgm:t>
    </dgm:pt>
    <dgm:pt modelId="{7205A659-2C08-4722-A6B9-DE18EDEAAF91}" type="parTrans" cxnId="{B1BBF708-B28B-4B84-85E9-C62EBD5CD67E}">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5FEEB707-D129-4F74-AE10-DF10727807C6}" type="sibTrans" cxnId="{B1BBF708-B28B-4B84-85E9-C62EBD5CD67E}">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150166F3-D472-4F51-B26A-EE415D51476D}">
      <dgm:prSet custT="1"/>
      <dgm:spPr>
        <a:gradFill rotWithShape="0">
          <a:gsLst>
            <a:gs pos="0">
              <a:srgbClr val="3333CC"/>
            </a:gs>
            <a:gs pos="42930">
              <a:srgbClr val="8787DE"/>
            </a:gs>
            <a:gs pos="100000">
              <a:srgbClr val="B7B7E9"/>
            </a:gs>
            <a:gs pos="100000">
              <a:schemeClr val="accent2">
                <a:hueOff val="-14400000"/>
                <a:satOff val="-50003"/>
                <a:lumOff val="60001"/>
                <a:alphaOff val="0"/>
                <a:shade val="93000"/>
                <a:satMod val="130000"/>
              </a:schemeClr>
            </a:gs>
          </a:gsLst>
        </a:gradFill>
      </dgm:spPr>
      <dgm:t>
        <a:bodyPr/>
        <a:lstStyle/>
        <a:p>
          <a:pPr rtl="0"/>
          <a:r>
            <a:rPr lang="zh-TW" altLang="en-US" sz="4000" b="1" dirty="0" smtClean="0">
              <a:ln>
                <a:solidFill>
                  <a:srgbClr val="000099"/>
                </a:solidFill>
              </a:ln>
              <a:solidFill>
                <a:srgbClr val="FFFF00"/>
              </a:solidFill>
              <a:latin typeface="華康中特圓體" panose="020F0809000000000000" pitchFamily="49" charset="-120"/>
              <a:ea typeface="華康中特圓體" panose="020F0809000000000000" pitchFamily="49" charset="-120"/>
            </a:rPr>
            <a:t>分享會</a:t>
          </a:r>
        </a:p>
      </dgm:t>
    </dgm:pt>
    <dgm:pt modelId="{F2CEBAA9-11C5-4090-8BD2-E00210D82AFD}" type="parTrans" cxnId="{F646AD19-CF8C-4056-ADFD-9F4DB7631BCB}">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AB41D7D2-ADEF-4622-8E3B-822FE9C00A94}" type="sibTrans" cxnId="{F646AD19-CF8C-4056-ADFD-9F4DB7631BCB}">
      <dgm:prSet/>
      <dgm:spPr/>
      <dgm:t>
        <a:bodyPr/>
        <a:lstStyle/>
        <a:p>
          <a:endParaRPr lang="zh-HK" altLang="en-US" sz="2200">
            <a:latin typeface="華康POP1體W7" panose="040B0709000000000000" pitchFamily="81" charset="-120"/>
            <a:ea typeface="華康POP1體W7" panose="040B0709000000000000" pitchFamily="81" charset="-120"/>
          </a:endParaRPr>
        </a:p>
      </dgm:t>
    </dgm:pt>
    <dgm:pt modelId="{1084638F-5049-4CBB-97A1-3F3AA339381F}" type="pres">
      <dgm:prSet presAssocID="{D0CE05C3-BAC4-4545-BE13-C91BD61E1C5B}" presName="Name0" presStyleCnt="0">
        <dgm:presLayoutVars>
          <dgm:dir/>
          <dgm:animLvl val="lvl"/>
          <dgm:resizeHandles val="exact"/>
        </dgm:presLayoutVars>
      </dgm:prSet>
      <dgm:spPr/>
    </dgm:pt>
    <dgm:pt modelId="{B97194EE-8DDB-49A9-B945-C2DA975BAE97}" type="pres">
      <dgm:prSet presAssocID="{0701D835-A99A-4038-B693-0EEF684B3934}" presName="parTxOnly" presStyleLbl="node1" presStyleIdx="0" presStyleCnt="6" custScaleX="118535" custScaleY="140143">
        <dgm:presLayoutVars>
          <dgm:chMax val="0"/>
          <dgm:chPref val="0"/>
          <dgm:bulletEnabled val="1"/>
        </dgm:presLayoutVars>
      </dgm:prSet>
      <dgm:spPr/>
      <dgm:t>
        <a:bodyPr/>
        <a:lstStyle/>
        <a:p>
          <a:endParaRPr lang="zh-HK" altLang="en-US"/>
        </a:p>
      </dgm:t>
    </dgm:pt>
    <dgm:pt modelId="{54F820B9-7FA9-4F49-8AC3-CE74EE7CBB47}" type="pres">
      <dgm:prSet presAssocID="{2CC3D7CE-E6B2-4BC6-86B2-EA2453104828}" presName="parTxOnlySpace" presStyleCnt="0"/>
      <dgm:spPr/>
    </dgm:pt>
    <dgm:pt modelId="{D300FD06-56F7-4F52-A2CF-A5AC07165B09}" type="pres">
      <dgm:prSet presAssocID="{554CE87C-C4A6-4F17-9435-30B6E16B0E01}" presName="parTxOnly" presStyleLbl="node1" presStyleIdx="1" presStyleCnt="6" custScaleY="133001" custLinFactNeighborX="7451">
        <dgm:presLayoutVars>
          <dgm:chMax val="0"/>
          <dgm:chPref val="0"/>
          <dgm:bulletEnabled val="1"/>
        </dgm:presLayoutVars>
      </dgm:prSet>
      <dgm:spPr/>
      <dgm:t>
        <a:bodyPr/>
        <a:lstStyle/>
        <a:p>
          <a:endParaRPr lang="zh-HK" altLang="en-US"/>
        </a:p>
      </dgm:t>
    </dgm:pt>
    <dgm:pt modelId="{B1D0709F-20B4-45CE-8185-8FCB1C281AC3}" type="pres">
      <dgm:prSet presAssocID="{16DF7C41-E9D4-4BBC-88E3-FF2B475069C0}" presName="parTxOnlySpace" presStyleCnt="0"/>
      <dgm:spPr/>
    </dgm:pt>
    <dgm:pt modelId="{738FE4E2-99C6-4572-A334-26C0A820A7F4}" type="pres">
      <dgm:prSet presAssocID="{2D84EFA2-854C-46B9-BF35-4E403CFB6A1D}" presName="parTxOnly" presStyleLbl="node1" presStyleIdx="2" presStyleCnt="6" custScaleX="96840" custScaleY="155493" custLinFactNeighborX="7451">
        <dgm:presLayoutVars>
          <dgm:chMax val="0"/>
          <dgm:chPref val="0"/>
          <dgm:bulletEnabled val="1"/>
        </dgm:presLayoutVars>
      </dgm:prSet>
      <dgm:spPr/>
      <dgm:t>
        <a:bodyPr/>
        <a:lstStyle/>
        <a:p>
          <a:endParaRPr lang="zh-HK" altLang="en-US"/>
        </a:p>
      </dgm:t>
    </dgm:pt>
    <dgm:pt modelId="{FE8ABBE3-F4D2-4519-A089-4F4D625F109A}" type="pres">
      <dgm:prSet presAssocID="{556A0711-B4EB-4C09-BE76-53B934C67C8F}" presName="parTxOnlySpace" presStyleCnt="0"/>
      <dgm:spPr/>
    </dgm:pt>
    <dgm:pt modelId="{F9781666-7D1A-4F23-A7E2-E51F8173F519}" type="pres">
      <dgm:prSet presAssocID="{7F0CA53A-80F6-49FC-81B1-A78668520D90}" presName="parTxOnly" presStyleLbl="node1" presStyleIdx="3" presStyleCnt="6" custScaleY="133001" custLinFactNeighborX="7451">
        <dgm:presLayoutVars>
          <dgm:chMax val="0"/>
          <dgm:chPref val="0"/>
          <dgm:bulletEnabled val="1"/>
        </dgm:presLayoutVars>
      </dgm:prSet>
      <dgm:spPr/>
      <dgm:t>
        <a:bodyPr/>
        <a:lstStyle/>
        <a:p>
          <a:endParaRPr lang="zh-HK" altLang="en-US"/>
        </a:p>
      </dgm:t>
    </dgm:pt>
    <dgm:pt modelId="{E896B4BB-A7B8-4393-85AA-1CEE70032D57}" type="pres">
      <dgm:prSet presAssocID="{E56C7EC0-ED6B-4C0F-A8AC-B050F08A977A}" presName="parTxOnlySpace" presStyleCnt="0"/>
      <dgm:spPr/>
    </dgm:pt>
    <dgm:pt modelId="{3CF123D8-792D-410E-BD76-0B1F8864E455}" type="pres">
      <dgm:prSet presAssocID="{C5ECDF69-7692-440D-A821-E0C83C71BB61}" presName="parTxOnly" presStyleLbl="node1" presStyleIdx="4" presStyleCnt="6" custScaleY="133001" custLinFactNeighborX="7451">
        <dgm:presLayoutVars>
          <dgm:chMax val="0"/>
          <dgm:chPref val="0"/>
          <dgm:bulletEnabled val="1"/>
        </dgm:presLayoutVars>
      </dgm:prSet>
      <dgm:spPr/>
      <dgm:t>
        <a:bodyPr/>
        <a:lstStyle/>
        <a:p>
          <a:endParaRPr lang="zh-HK" altLang="en-US"/>
        </a:p>
      </dgm:t>
    </dgm:pt>
    <dgm:pt modelId="{11C39874-BF6D-4F4D-BB74-4DEECE3ED67B}" type="pres">
      <dgm:prSet presAssocID="{5FEEB707-D129-4F74-AE10-DF10727807C6}" presName="parTxOnlySpace" presStyleCnt="0"/>
      <dgm:spPr/>
    </dgm:pt>
    <dgm:pt modelId="{A4D2BB17-33AB-45CF-923F-67A56E13B72D}" type="pres">
      <dgm:prSet presAssocID="{150166F3-D472-4F51-B26A-EE415D51476D}" presName="parTxOnly" presStyleLbl="node1" presStyleIdx="5" presStyleCnt="6" custScaleX="136608" custScaleY="267124" custLinFactNeighborX="-13651">
        <dgm:presLayoutVars>
          <dgm:chMax val="0"/>
          <dgm:chPref val="0"/>
          <dgm:bulletEnabled val="1"/>
        </dgm:presLayoutVars>
      </dgm:prSet>
      <dgm:spPr/>
      <dgm:t>
        <a:bodyPr/>
        <a:lstStyle/>
        <a:p>
          <a:endParaRPr lang="zh-HK" altLang="en-US"/>
        </a:p>
      </dgm:t>
    </dgm:pt>
  </dgm:ptLst>
  <dgm:cxnLst>
    <dgm:cxn modelId="{80EE3256-A060-4A89-8972-81D3CA6351FB}" type="presOf" srcId="{C5ECDF69-7692-440D-A821-E0C83C71BB61}" destId="{3CF123D8-792D-410E-BD76-0B1F8864E455}" srcOrd="0" destOrd="0" presId="urn:microsoft.com/office/officeart/2005/8/layout/chevron1"/>
    <dgm:cxn modelId="{D0CD99CD-4864-4CF1-86ED-28F4B0E0FE69}" srcId="{D0CE05C3-BAC4-4545-BE13-C91BD61E1C5B}" destId="{554CE87C-C4A6-4F17-9435-30B6E16B0E01}" srcOrd="1" destOrd="0" parTransId="{977B0420-142E-4883-BE49-FAD6197EB924}" sibTransId="{16DF7C41-E9D4-4BBC-88E3-FF2B475069C0}"/>
    <dgm:cxn modelId="{4387D8D7-27E2-4E3D-AA01-20A34FBB9DCC}" srcId="{D0CE05C3-BAC4-4545-BE13-C91BD61E1C5B}" destId="{7F0CA53A-80F6-49FC-81B1-A78668520D90}" srcOrd="3" destOrd="0" parTransId="{8A8D61A4-7B25-4822-BB51-B51D6638A4D5}" sibTransId="{E56C7EC0-ED6B-4C0F-A8AC-B050F08A977A}"/>
    <dgm:cxn modelId="{F73096C3-5B24-48E3-A63D-D9BD61E4648A}" type="presOf" srcId="{2D84EFA2-854C-46B9-BF35-4E403CFB6A1D}" destId="{738FE4E2-99C6-4572-A334-26C0A820A7F4}" srcOrd="0" destOrd="0" presId="urn:microsoft.com/office/officeart/2005/8/layout/chevron1"/>
    <dgm:cxn modelId="{E89A63ED-1810-4162-AC60-B0B0B185663F}" type="presOf" srcId="{7F0CA53A-80F6-49FC-81B1-A78668520D90}" destId="{F9781666-7D1A-4F23-A7E2-E51F8173F519}" srcOrd="0" destOrd="0" presId="urn:microsoft.com/office/officeart/2005/8/layout/chevron1"/>
    <dgm:cxn modelId="{720EEC57-4BC3-4B3D-910A-BC9FD51B3927}" srcId="{D0CE05C3-BAC4-4545-BE13-C91BD61E1C5B}" destId="{2D84EFA2-854C-46B9-BF35-4E403CFB6A1D}" srcOrd="2" destOrd="0" parTransId="{AA68F8A8-E4C4-44C6-A2B3-4B3A0AB92C82}" sibTransId="{556A0711-B4EB-4C09-BE76-53B934C67C8F}"/>
    <dgm:cxn modelId="{B1BBF708-B28B-4B84-85E9-C62EBD5CD67E}" srcId="{D0CE05C3-BAC4-4545-BE13-C91BD61E1C5B}" destId="{C5ECDF69-7692-440D-A821-E0C83C71BB61}" srcOrd="4" destOrd="0" parTransId="{7205A659-2C08-4722-A6B9-DE18EDEAAF91}" sibTransId="{5FEEB707-D129-4F74-AE10-DF10727807C6}"/>
    <dgm:cxn modelId="{512E62C3-A534-4D53-BB77-4F7401431ED6}" srcId="{D0CE05C3-BAC4-4545-BE13-C91BD61E1C5B}" destId="{0701D835-A99A-4038-B693-0EEF684B3934}" srcOrd="0" destOrd="0" parTransId="{B8A67769-C22A-4AA9-9FFD-3707DCA28736}" sibTransId="{2CC3D7CE-E6B2-4BC6-86B2-EA2453104828}"/>
    <dgm:cxn modelId="{F57978DD-A444-4808-B5ED-FFE8246B727C}" type="presOf" srcId="{D0CE05C3-BAC4-4545-BE13-C91BD61E1C5B}" destId="{1084638F-5049-4CBB-97A1-3F3AA339381F}" srcOrd="0" destOrd="0" presId="urn:microsoft.com/office/officeart/2005/8/layout/chevron1"/>
    <dgm:cxn modelId="{F646AD19-CF8C-4056-ADFD-9F4DB7631BCB}" srcId="{D0CE05C3-BAC4-4545-BE13-C91BD61E1C5B}" destId="{150166F3-D472-4F51-B26A-EE415D51476D}" srcOrd="5" destOrd="0" parTransId="{F2CEBAA9-11C5-4090-8BD2-E00210D82AFD}" sibTransId="{AB41D7D2-ADEF-4622-8E3B-822FE9C00A94}"/>
    <dgm:cxn modelId="{BDB3101C-63E0-4BB8-9B2F-FDC7BFB3E541}" type="presOf" srcId="{150166F3-D472-4F51-B26A-EE415D51476D}" destId="{A4D2BB17-33AB-45CF-923F-67A56E13B72D}" srcOrd="0" destOrd="0" presId="urn:microsoft.com/office/officeart/2005/8/layout/chevron1"/>
    <dgm:cxn modelId="{FAE3D3F7-185B-4A40-B7A0-80F5D792A089}" type="presOf" srcId="{554CE87C-C4A6-4F17-9435-30B6E16B0E01}" destId="{D300FD06-56F7-4F52-A2CF-A5AC07165B09}" srcOrd="0" destOrd="0" presId="urn:microsoft.com/office/officeart/2005/8/layout/chevron1"/>
    <dgm:cxn modelId="{15617E0C-7E95-41A5-968F-59A9E99CE3BC}" type="presOf" srcId="{0701D835-A99A-4038-B693-0EEF684B3934}" destId="{B97194EE-8DDB-49A9-B945-C2DA975BAE97}" srcOrd="0" destOrd="0" presId="urn:microsoft.com/office/officeart/2005/8/layout/chevron1"/>
    <dgm:cxn modelId="{33705ECC-E5E9-4F75-96A3-4A2CEB84C7D1}" type="presParOf" srcId="{1084638F-5049-4CBB-97A1-3F3AA339381F}" destId="{B97194EE-8DDB-49A9-B945-C2DA975BAE97}" srcOrd="0" destOrd="0" presId="urn:microsoft.com/office/officeart/2005/8/layout/chevron1"/>
    <dgm:cxn modelId="{52AE2C63-CEF7-4A7C-BFE0-3EFE3001BC47}" type="presParOf" srcId="{1084638F-5049-4CBB-97A1-3F3AA339381F}" destId="{54F820B9-7FA9-4F49-8AC3-CE74EE7CBB47}" srcOrd="1" destOrd="0" presId="urn:microsoft.com/office/officeart/2005/8/layout/chevron1"/>
    <dgm:cxn modelId="{3533EC7E-DDEB-4D4D-B22D-301B9A0BB1E9}" type="presParOf" srcId="{1084638F-5049-4CBB-97A1-3F3AA339381F}" destId="{D300FD06-56F7-4F52-A2CF-A5AC07165B09}" srcOrd="2" destOrd="0" presId="urn:microsoft.com/office/officeart/2005/8/layout/chevron1"/>
    <dgm:cxn modelId="{C0CE5E07-B9A2-4CA0-AA6E-2C68A864E818}" type="presParOf" srcId="{1084638F-5049-4CBB-97A1-3F3AA339381F}" destId="{B1D0709F-20B4-45CE-8185-8FCB1C281AC3}" srcOrd="3" destOrd="0" presId="urn:microsoft.com/office/officeart/2005/8/layout/chevron1"/>
    <dgm:cxn modelId="{E2FBA781-330E-4835-BA69-98BA20285A2D}" type="presParOf" srcId="{1084638F-5049-4CBB-97A1-3F3AA339381F}" destId="{738FE4E2-99C6-4572-A334-26C0A820A7F4}" srcOrd="4" destOrd="0" presId="urn:microsoft.com/office/officeart/2005/8/layout/chevron1"/>
    <dgm:cxn modelId="{571485D8-0CDB-4BEC-B84C-EE2F3D4F4FA6}" type="presParOf" srcId="{1084638F-5049-4CBB-97A1-3F3AA339381F}" destId="{FE8ABBE3-F4D2-4519-A089-4F4D625F109A}" srcOrd="5" destOrd="0" presId="urn:microsoft.com/office/officeart/2005/8/layout/chevron1"/>
    <dgm:cxn modelId="{B2452B3A-4D39-44EC-BFFC-F902039C7334}" type="presParOf" srcId="{1084638F-5049-4CBB-97A1-3F3AA339381F}" destId="{F9781666-7D1A-4F23-A7E2-E51F8173F519}" srcOrd="6" destOrd="0" presId="urn:microsoft.com/office/officeart/2005/8/layout/chevron1"/>
    <dgm:cxn modelId="{848E5900-66EF-4115-95FF-D26B86AD2878}" type="presParOf" srcId="{1084638F-5049-4CBB-97A1-3F3AA339381F}" destId="{E896B4BB-A7B8-4393-85AA-1CEE70032D57}" srcOrd="7" destOrd="0" presId="urn:microsoft.com/office/officeart/2005/8/layout/chevron1"/>
    <dgm:cxn modelId="{66D38F24-7052-4065-AF3B-0363702DD085}" type="presParOf" srcId="{1084638F-5049-4CBB-97A1-3F3AA339381F}" destId="{3CF123D8-792D-410E-BD76-0B1F8864E455}" srcOrd="8" destOrd="0" presId="urn:microsoft.com/office/officeart/2005/8/layout/chevron1"/>
    <dgm:cxn modelId="{0320D23F-7F0E-4BC6-B652-983E0FD2E80E}" type="presParOf" srcId="{1084638F-5049-4CBB-97A1-3F3AA339381F}" destId="{11C39874-BF6D-4F4D-BB74-4DEECE3ED67B}" srcOrd="9" destOrd="0" presId="urn:microsoft.com/office/officeart/2005/8/layout/chevron1"/>
    <dgm:cxn modelId="{E3F4F2DF-2597-4304-ABC0-88F8CF11B537}" type="presParOf" srcId="{1084638F-5049-4CBB-97A1-3F3AA339381F}" destId="{A4D2BB17-33AB-45CF-923F-67A56E13B72D}"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194EE-8DDB-49A9-B945-C2DA975BAE97}">
      <dsp:nvSpPr>
        <dsp:cNvPr id="0" name=""/>
        <dsp:cNvSpPr/>
      </dsp:nvSpPr>
      <dsp:spPr>
        <a:xfrm>
          <a:off x="745" y="219842"/>
          <a:ext cx="3285870" cy="1216499"/>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rtl="0">
            <a:lnSpc>
              <a:spcPct val="90000"/>
            </a:lnSpc>
            <a:spcBef>
              <a:spcPct val="0"/>
            </a:spcBef>
            <a:spcAft>
              <a:spcPct val="35000"/>
            </a:spcAft>
          </a:pPr>
          <a:r>
            <a:rPr lang="zh-TW" altLang="en-US" sz="3600" kern="1200" dirty="0" smtClean="0">
              <a:ln>
                <a:solidFill>
                  <a:srgbClr val="0066FF"/>
                </a:solidFill>
              </a:ln>
              <a:solidFill>
                <a:srgbClr val="FFFF00"/>
              </a:solidFill>
              <a:latin typeface="華康中特圓體" panose="020F0809000000000000" pitchFamily="49" charset="-120"/>
              <a:ea typeface="華康中特圓體" panose="020F0809000000000000" pitchFamily="49" charset="-120"/>
            </a:rPr>
            <a:t>報名</a:t>
          </a:r>
          <a:endParaRPr lang="zh-HK" altLang="en-US" sz="3600" kern="1200" dirty="0">
            <a:ln>
              <a:solidFill>
                <a:srgbClr val="0066FF"/>
              </a:solidFill>
            </a:ln>
            <a:solidFill>
              <a:srgbClr val="FFFF00"/>
            </a:solidFill>
            <a:latin typeface="華康中特圓體" panose="020F0809000000000000" pitchFamily="49" charset="-120"/>
            <a:ea typeface="華康中特圓體" panose="020F0809000000000000" pitchFamily="49" charset="-120"/>
          </a:endParaRPr>
        </a:p>
      </dsp:txBody>
      <dsp:txXfrm>
        <a:off x="608995" y="219842"/>
        <a:ext cx="2069371" cy="1216499"/>
      </dsp:txXfrm>
    </dsp:sp>
    <dsp:sp modelId="{D300FD06-56F7-4F52-A2CF-A5AC07165B09}">
      <dsp:nvSpPr>
        <dsp:cNvPr id="0" name=""/>
        <dsp:cNvSpPr/>
      </dsp:nvSpPr>
      <dsp:spPr>
        <a:xfrm>
          <a:off x="3173875" y="504054"/>
          <a:ext cx="1218175" cy="648074"/>
        </a:xfrm>
        <a:prstGeom prst="chevron">
          <a:avLst/>
        </a:prstGeom>
        <a:gradFill rotWithShape="0">
          <a:gsLst>
            <a:gs pos="0">
              <a:schemeClr val="accent2">
                <a:hueOff val="-2880000"/>
                <a:satOff val="-10001"/>
                <a:lumOff val="12000"/>
                <a:alphaOff val="0"/>
                <a:shade val="51000"/>
                <a:satMod val="130000"/>
              </a:schemeClr>
            </a:gs>
            <a:gs pos="80000">
              <a:schemeClr val="accent2">
                <a:hueOff val="-2880000"/>
                <a:satOff val="-10001"/>
                <a:lumOff val="12000"/>
                <a:alphaOff val="0"/>
                <a:shade val="93000"/>
                <a:satMod val="130000"/>
              </a:schemeClr>
            </a:gs>
            <a:gs pos="100000">
              <a:schemeClr val="accent2">
                <a:hueOff val="-2880000"/>
                <a:satOff val="-10001"/>
                <a:lumOff val="12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zh-TW" altLang="en-US" sz="2200" b="1" kern="1200" baseline="0" dirty="0" smtClean="0">
              <a:solidFill>
                <a:schemeClr val="accent2"/>
              </a:solidFill>
              <a:latin typeface="華康中特圓體" panose="020F0809000000000000" pitchFamily="49" charset="-120"/>
              <a:ea typeface="華康中特圓體" panose="020F0809000000000000" pitchFamily="49" charset="-120"/>
            </a:rPr>
            <a:t>面試</a:t>
          </a:r>
          <a:endParaRPr lang="zh-HK" altLang="en-US" sz="2200" kern="1200" baseline="0" dirty="0">
            <a:solidFill>
              <a:schemeClr val="accent2"/>
            </a:solidFill>
            <a:latin typeface="華康中特圓體" panose="020F0809000000000000" pitchFamily="49" charset="-120"/>
            <a:ea typeface="華康中特圓體" panose="020F0809000000000000" pitchFamily="49" charset="-120"/>
          </a:endParaRPr>
        </a:p>
      </dsp:txBody>
      <dsp:txXfrm>
        <a:off x="3497912" y="504054"/>
        <a:ext cx="570101" cy="648074"/>
      </dsp:txXfrm>
    </dsp:sp>
    <dsp:sp modelId="{738FE4E2-99C6-4572-A334-26C0A820A7F4}">
      <dsp:nvSpPr>
        <dsp:cNvPr id="0" name=""/>
        <dsp:cNvSpPr/>
      </dsp:nvSpPr>
      <dsp:spPr>
        <a:xfrm>
          <a:off x="4270233" y="504054"/>
          <a:ext cx="1218175" cy="648074"/>
        </a:xfrm>
        <a:prstGeom prst="chevron">
          <a:avLst/>
        </a:prstGeom>
        <a:gradFill rotWithShape="0">
          <a:gsLst>
            <a:gs pos="0">
              <a:schemeClr val="accent2">
                <a:hueOff val="-5760000"/>
                <a:satOff val="-20001"/>
                <a:lumOff val="24000"/>
                <a:alphaOff val="0"/>
                <a:shade val="51000"/>
                <a:satMod val="130000"/>
              </a:schemeClr>
            </a:gs>
            <a:gs pos="80000">
              <a:schemeClr val="accent2">
                <a:hueOff val="-5760000"/>
                <a:satOff val="-20001"/>
                <a:lumOff val="24000"/>
                <a:alphaOff val="0"/>
                <a:shade val="93000"/>
                <a:satMod val="130000"/>
              </a:schemeClr>
            </a:gs>
            <a:gs pos="100000">
              <a:schemeClr val="accent2">
                <a:hueOff val="-5760000"/>
                <a:satOff val="-20001"/>
                <a:lumOff val="24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baseline="0" dirty="0" smtClean="0">
              <a:solidFill>
                <a:schemeClr val="accent2"/>
              </a:solidFill>
              <a:latin typeface="華康中特圓體" panose="020F0809000000000000" pitchFamily="49" charset="-120"/>
              <a:ea typeface="華康中特圓體" panose="020F0809000000000000" pitchFamily="49" charset="-120"/>
            </a:rPr>
            <a:t>訓練課程</a:t>
          </a:r>
          <a:endParaRPr lang="zh-HK" altLang="en-US" sz="2200" kern="1200" baseline="0" dirty="0">
            <a:solidFill>
              <a:schemeClr val="accent2"/>
            </a:solidFill>
            <a:latin typeface="華康中特圓體" panose="020F0809000000000000" pitchFamily="49" charset="-120"/>
            <a:ea typeface="華康中特圓體" panose="020F0809000000000000" pitchFamily="49" charset="-120"/>
          </a:endParaRPr>
        </a:p>
      </dsp:txBody>
      <dsp:txXfrm>
        <a:off x="4594270" y="504054"/>
        <a:ext cx="570101" cy="648074"/>
      </dsp:txXfrm>
    </dsp:sp>
    <dsp:sp modelId="{F9781666-7D1A-4F23-A7E2-E51F8173F519}">
      <dsp:nvSpPr>
        <dsp:cNvPr id="0" name=""/>
        <dsp:cNvSpPr/>
      </dsp:nvSpPr>
      <dsp:spPr>
        <a:xfrm>
          <a:off x="5366591" y="504054"/>
          <a:ext cx="1218175" cy="648074"/>
        </a:xfrm>
        <a:prstGeom prst="chevron">
          <a:avLst/>
        </a:prstGeom>
        <a:gradFill rotWithShape="0">
          <a:gsLst>
            <a:gs pos="0">
              <a:schemeClr val="accent2">
                <a:hueOff val="-8640000"/>
                <a:satOff val="-30002"/>
                <a:lumOff val="36001"/>
                <a:alphaOff val="0"/>
                <a:shade val="51000"/>
                <a:satMod val="130000"/>
              </a:schemeClr>
            </a:gs>
            <a:gs pos="80000">
              <a:schemeClr val="accent2">
                <a:hueOff val="-8640000"/>
                <a:satOff val="-30002"/>
                <a:lumOff val="36001"/>
                <a:alphaOff val="0"/>
                <a:shade val="93000"/>
                <a:satMod val="130000"/>
              </a:schemeClr>
            </a:gs>
            <a:gs pos="100000">
              <a:schemeClr val="accent2">
                <a:hueOff val="-8640000"/>
                <a:satOff val="-30002"/>
                <a:lumOff val="36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baseline="0" dirty="0" smtClean="0">
              <a:solidFill>
                <a:schemeClr val="accent2"/>
              </a:solidFill>
              <a:latin typeface="華康中特圓體" panose="020F0809000000000000" pitchFamily="49" charset="-120"/>
              <a:ea typeface="華康中特圓體" panose="020F0809000000000000" pitchFamily="49" charset="-120"/>
            </a:rPr>
            <a:t>實習服務</a:t>
          </a:r>
          <a:endParaRPr lang="zh-HK" altLang="en-US" sz="2200" b="1" kern="1200" baseline="0" dirty="0" smtClean="0">
            <a:solidFill>
              <a:schemeClr val="accent2"/>
            </a:solidFill>
            <a:latin typeface="華康中特圓體" panose="020F0809000000000000" pitchFamily="49" charset="-120"/>
            <a:ea typeface="華康中特圓體" panose="020F0809000000000000" pitchFamily="49" charset="-120"/>
          </a:endParaRPr>
        </a:p>
      </dsp:txBody>
      <dsp:txXfrm>
        <a:off x="5690628" y="504054"/>
        <a:ext cx="570101" cy="648074"/>
      </dsp:txXfrm>
    </dsp:sp>
    <dsp:sp modelId="{3CF123D8-792D-410E-BD76-0B1F8864E455}">
      <dsp:nvSpPr>
        <dsp:cNvPr id="0" name=""/>
        <dsp:cNvSpPr/>
      </dsp:nvSpPr>
      <dsp:spPr>
        <a:xfrm>
          <a:off x="6462949" y="504054"/>
          <a:ext cx="1218175" cy="648074"/>
        </a:xfrm>
        <a:prstGeom prst="chevron">
          <a:avLst/>
        </a:prstGeom>
        <a:gradFill rotWithShape="0">
          <a:gsLst>
            <a:gs pos="0">
              <a:schemeClr val="accent2">
                <a:hueOff val="-11520000"/>
                <a:satOff val="-40002"/>
                <a:lumOff val="48001"/>
                <a:alphaOff val="0"/>
                <a:shade val="51000"/>
                <a:satMod val="130000"/>
              </a:schemeClr>
            </a:gs>
            <a:gs pos="80000">
              <a:schemeClr val="accent2">
                <a:hueOff val="-11520000"/>
                <a:satOff val="-40002"/>
                <a:lumOff val="48001"/>
                <a:alphaOff val="0"/>
                <a:shade val="93000"/>
                <a:satMod val="130000"/>
              </a:schemeClr>
            </a:gs>
            <a:gs pos="100000">
              <a:schemeClr val="accent2">
                <a:hueOff val="-11520000"/>
                <a:satOff val="-40002"/>
                <a:lumOff val="48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baseline="0" dirty="0" smtClean="0">
              <a:solidFill>
                <a:schemeClr val="accent2"/>
              </a:solidFill>
              <a:latin typeface="華康中特圓體" panose="020F0809000000000000" pitchFamily="49" charset="-120"/>
              <a:ea typeface="華康中特圓體" panose="020F0809000000000000" pitchFamily="49" charset="-120"/>
            </a:rPr>
            <a:t>專題研習</a:t>
          </a:r>
        </a:p>
      </dsp:txBody>
      <dsp:txXfrm>
        <a:off x="6786986" y="504054"/>
        <a:ext cx="570101" cy="648074"/>
      </dsp:txXfrm>
    </dsp:sp>
    <dsp:sp modelId="{A4D2BB17-33AB-45CF-923F-67A56E13B72D}">
      <dsp:nvSpPr>
        <dsp:cNvPr id="0" name=""/>
        <dsp:cNvSpPr/>
      </dsp:nvSpPr>
      <dsp:spPr>
        <a:xfrm>
          <a:off x="7533601" y="504054"/>
          <a:ext cx="1218175" cy="648074"/>
        </a:xfrm>
        <a:prstGeom prst="chevron">
          <a:avLst/>
        </a:prstGeom>
        <a:gradFill rotWithShape="0">
          <a:gsLst>
            <a:gs pos="0">
              <a:srgbClr val="3333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baseline="0" dirty="0" smtClean="0">
              <a:solidFill>
                <a:schemeClr val="accent2"/>
              </a:solidFill>
              <a:latin typeface="華康中特圓體" panose="020F0809000000000000" pitchFamily="49" charset="-120"/>
              <a:ea typeface="華康中特圓體" panose="020F0809000000000000" pitchFamily="49" charset="-120"/>
            </a:rPr>
            <a:t>分享會</a:t>
          </a:r>
        </a:p>
      </dsp:txBody>
      <dsp:txXfrm>
        <a:off x="7857638" y="504054"/>
        <a:ext cx="570101" cy="648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194EE-8DDB-49A9-B945-C2DA975BAE97}">
      <dsp:nvSpPr>
        <dsp:cNvPr id="0" name=""/>
        <dsp:cNvSpPr/>
      </dsp:nvSpPr>
      <dsp:spPr>
        <a:xfrm>
          <a:off x="2681" y="487539"/>
          <a:ext cx="1362544" cy="681104"/>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zh-TW" altLang="en-US" sz="2000" kern="1200" dirty="0" smtClean="0">
              <a:latin typeface="華康中特圓體" panose="020F0809000000000000" pitchFamily="49" charset="-120"/>
              <a:ea typeface="華康中特圓體" panose="020F0809000000000000" pitchFamily="49" charset="-120"/>
            </a:rPr>
            <a:t>報名</a:t>
          </a:r>
          <a:endParaRPr lang="zh-HK" altLang="en-US" sz="2000" kern="1200" dirty="0">
            <a:latin typeface="華康中特圓體" panose="020F0809000000000000" pitchFamily="49" charset="-120"/>
            <a:ea typeface="華康中特圓體" panose="020F0809000000000000" pitchFamily="49" charset="-120"/>
          </a:endParaRPr>
        </a:p>
      </dsp:txBody>
      <dsp:txXfrm>
        <a:off x="343233" y="487539"/>
        <a:ext cx="681440" cy="681104"/>
      </dsp:txXfrm>
    </dsp:sp>
    <dsp:sp modelId="{D300FD06-56F7-4F52-A2CF-A5AC07165B09}">
      <dsp:nvSpPr>
        <dsp:cNvPr id="0" name=""/>
        <dsp:cNvSpPr/>
      </dsp:nvSpPr>
      <dsp:spPr>
        <a:xfrm>
          <a:off x="1246738" y="216024"/>
          <a:ext cx="2920328" cy="1224135"/>
        </a:xfrm>
        <a:prstGeom prst="chevron">
          <a:avLst/>
        </a:prstGeom>
        <a:gradFill rotWithShape="0">
          <a:gsLst>
            <a:gs pos="0">
              <a:schemeClr val="accent2">
                <a:hueOff val="-2880000"/>
                <a:satOff val="-10001"/>
                <a:lumOff val="12000"/>
                <a:alphaOff val="0"/>
                <a:shade val="51000"/>
                <a:satMod val="130000"/>
              </a:schemeClr>
            </a:gs>
            <a:gs pos="80000">
              <a:schemeClr val="accent2">
                <a:hueOff val="-2880000"/>
                <a:satOff val="-10001"/>
                <a:lumOff val="12000"/>
                <a:alphaOff val="0"/>
                <a:shade val="93000"/>
                <a:satMod val="130000"/>
              </a:schemeClr>
            </a:gs>
            <a:gs pos="100000">
              <a:schemeClr val="accent2">
                <a:hueOff val="-2880000"/>
                <a:satOff val="-10001"/>
                <a:lumOff val="12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144018" tIns="48006" rIns="48006" bIns="48006" numCol="1" spcCol="1270" anchor="ctr" anchorCtr="0">
          <a:noAutofit/>
        </a:bodyPr>
        <a:lstStyle/>
        <a:p>
          <a:pPr lvl="0" algn="ctr" defTabSz="1600200">
            <a:lnSpc>
              <a:spcPct val="90000"/>
            </a:lnSpc>
            <a:spcBef>
              <a:spcPct val="0"/>
            </a:spcBef>
            <a:spcAft>
              <a:spcPct val="35000"/>
            </a:spcAft>
          </a:pPr>
          <a:r>
            <a:rPr lang="zh-TW" altLang="en-US" sz="3600" b="1" kern="1200" dirty="0" smtClean="0">
              <a:ln>
                <a:solidFill>
                  <a:srgbClr val="000099"/>
                </a:solidFill>
              </a:ln>
              <a:solidFill>
                <a:srgbClr val="FFFF00"/>
              </a:solidFill>
              <a:latin typeface="華康中特圓體" panose="020F0809000000000000" pitchFamily="49" charset="-120"/>
              <a:ea typeface="華康中特圓體" panose="020F0809000000000000" pitchFamily="49" charset="-120"/>
            </a:rPr>
            <a:t>面試</a:t>
          </a:r>
          <a:endParaRPr lang="zh-HK" altLang="en-US" sz="3600" kern="1200" dirty="0">
            <a:ln>
              <a:solidFill>
                <a:srgbClr val="000099"/>
              </a:solidFill>
            </a:ln>
            <a:solidFill>
              <a:srgbClr val="FFFF00"/>
            </a:solidFill>
            <a:latin typeface="華康中特圓體" panose="020F0809000000000000" pitchFamily="49" charset="-120"/>
            <a:ea typeface="華康中特圓體" panose="020F0809000000000000" pitchFamily="49" charset="-120"/>
          </a:endParaRPr>
        </a:p>
      </dsp:txBody>
      <dsp:txXfrm>
        <a:off x="1858806" y="216024"/>
        <a:ext cx="1696193" cy="1224135"/>
      </dsp:txXfrm>
    </dsp:sp>
    <dsp:sp modelId="{738FE4E2-99C6-4572-A334-26C0A820A7F4}">
      <dsp:nvSpPr>
        <dsp:cNvPr id="0" name=""/>
        <dsp:cNvSpPr/>
      </dsp:nvSpPr>
      <dsp:spPr>
        <a:xfrm>
          <a:off x="4039040" y="487539"/>
          <a:ext cx="1280261" cy="681104"/>
        </a:xfrm>
        <a:prstGeom prst="chevron">
          <a:avLst/>
        </a:prstGeom>
        <a:gradFill rotWithShape="0">
          <a:gsLst>
            <a:gs pos="0">
              <a:schemeClr val="accent2">
                <a:hueOff val="-5760000"/>
                <a:satOff val="-20001"/>
                <a:lumOff val="24000"/>
                <a:alphaOff val="0"/>
                <a:shade val="51000"/>
                <a:satMod val="130000"/>
              </a:schemeClr>
            </a:gs>
            <a:gs pos="80000">
              <a:schemeClr val="accent2">
                <a:hueOff val="-5760000"/>
                <a:satOff val="-20001"/>
                <a:lumOff val="24000"/>
                <a:alphaOff val="0"/>
                <a:shade val="93000"/>
                <a:satMod val="130000"/>
              </a:schemeClr>
            </a:gs>
            <a:gs pos="100000">
              <a:schemeClr val="accent2">
                <a:hueOff val="-5760000"/>
                <a:satOff val="-20001"/>
                <a:lumOff val="24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訓練課程</a:t>
          </a:r>
          <a:endParaRPr lang="zh-HK" altLang="en-US" sz="2200" kern="1200" dirty="0">
            <a:solidFill>
              <a:schemeClr val="accent2"/>
            </a:solidFill>
            <a:latin typeface="華康中特圓體" panose="020F0809000000000000" pitchFamily="49" charset="-120"/>
            <a:ea typeface="華康中特圓體" panose="020F0809000000000000" pitchFamily="49" charset="-120"/>
          </a:endParaRPr>
        </a:p>
      </dsp:txBody>
      <dsp:txXfrm>
        <a:off x="4379592" y="487539"/>
        <a:ext cx="599157" cy="681104"/>
      </dsp:txXfrm>
    </dsp:sp>
    <dsp:sp modelId="{F9781666-7D1A-4F23-A7E2-E51F8173F519}">
      <dsp:nvSpPr>
        <dsp:cNvPr id="0" name=""/>
        <dsp:cNvSpPr/>
      </dsp:nvSpPr>
      <dsp:spPr>
        <a:xfrm>
          <a:off x="5191276" y="487539"/>
          <a:ext cx="1280261" cy="681104"/>
        </a:xfrm>
        <a:prstGeom prst="chevron">
          <a:avLst/>
        </a:prstGeom>
        <a:gradFill rotWithShape="0">
          <a:gsLst>
            <a:gs pos="0">
              <a:schemeClr val="accent2">
                <a:hueOff val="-8640000"/>
                <a:satOff val="-30002"/>
                <a:lumOff val="36001"/>
                <a:alphaOff val="0"/>
                <a:shade val="51000"/>
                <a:satMod val="130000"/>
              </a:schemeClr>
            </a:gs>
            <a:gs pos="80000">
              <a:schemeClr val="accent2">
                <a:hueOff val="-8640000"/>
                <a:satOff val="-30002"/>
                <a:lumOff val="36001"/>
                <a:alphaOff val="0"/>
                <a:shade val="93000"/>
                <a:satMod val="130000"/>
              </a:schemeClr>
            </a:gs>
            <a:gs pos="100000">
              <a:schemeClr val="accent2">
                <a:hueOff val="-8640000"/>
                <a:satOff val="-30002"/>
                <a:lumOff val="36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實習服務</a:t>
          </a:r>
          <a:endParaRPr lang="zh-HK" altLang="en-US" sz="2200" b="1" kern="1200" dirty="0" smtClean="0">
            <a:solidFill>
              <a:schemeClr val="accent2"/>
            </a:solidFill>
            <a:latin typeface="華康中特圓體" panose="020F0809000000000000" pitchFamily="49" charset="-120"/>
            <a:ea typeface="華康中特圓體" panose="020F0809000000000000" pitchFamily="49" charset="-120"/>
          </a:endParaRPr>
        </a:p>
      </dsp:txBody>
      <dsp:txXfrm>
        <a:off x="5531828" y="487539"/>
        <a:ext cx="599157" cy="681104"/>
      </dsp:txXfrm>
    </dsp:sp>
    <dsp:sp modelId="{3CF123D8-792D-410E-BD76-0B1F8864E455}">
      <dsp:nvSpPr>
        <dsp:cNvPr id="0" name=""/>
        <dsp:cNvSpPr/>
      </dsp:nvSpPr>
      <dsp:spPr>
        <a:xfrm>
          <a:off x="6343512" y="487539"/>
          <a:ext cx="1280261" cy="681104"/>
        </a:xfrm>
        <a:prstGeom prst="chevron">
          <a:avLst/>
        </a:prstGeom>
        <a:gradFill rotWithShape="0">
          <a:gsLst>
            <a:gs pos="0">
              <a:schemeClr val="accent2">
                <a:hueOff val="-11520000"/>
                <a:satOff val="-40002"/>
                <a:lumOff val="48001"/>
                <a:alphaOff val="0"/>
                <a:shade val="51000"/>
                <a:satMod val="130000"/>
              </a:schemeClr>
            </a:gs>
            <a:gs pos="80000">
              <a:schemeClr val="accent2">
                <a:hueOff val="-11520000"/>
                <a:satOff val="-40002"/>
                <a:lumOff val="48001"/>
                <a:alphaOff val="0"/>
                <a:shade val="93000"/>
                <a:satMod val="130000"/>
              </a:schemeClr>
            </a:gs>
            <a:gs pos="100000">
              <a:schemeClr val="accent2">
                <a:hueOff val="-11520000"/>
                <a:satOff val="-40002"/>
                <a:lumOff val="48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專題研習</a:t>
          </a:r>
        </a:p>
      </dsp:txBody>
      <dsp:txXfrm>
        <a:off x="6684064" y="487539"/>
        <a:ext cx="599157" cy="681104"/>
      </dsp:txXfrm>
    </dsp:sp>
    <dsp:sp modelId="{A4D2BB17-33AB-45CF-923F-67A56E13B72D}">
      <dsp:nvSpPr>
        <dsp:cNvPr id="0" name=""/>
        <dsp:cNvSpPr/>
      </dsp:nvSpPr>
      <dsp:spPr>
        <a:xfrm>
          <a:off x="7468732" y="487539"/>
          <a:ext cx="1280261" cy="681104"/>
        </a:xfrm>
        <a:prstGeom prst="chevron">
          <a:avLst/>
        </a:prstGeom>
        <a:gradFill rotWithShape="0">
          <a:gsLst>
            <a:gs pos="0">
              <a:srgbClr val="6600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分享會</a:t>
          </a:r>
        </a:p>
      </dsp:txBody>
      <dsp:txXfrm>
        <a:off x="7809284" y="487539"/>
        <a:ext cx="599157" cy="681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194EE-8DDB-49A9-B945-C2DA975BAE97}">
      <dsp:nvSpPr>
        <dsp:cNvPr id="0" name=""/>
        <dsp:cNvSpPr/>
      </dsp:nvSpPr>
      <dsp:spPr>
        <a:xfrm>
          <a:off x="1422" y="461451"/>
          <a:ext cx="1450545" cy="73328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kern="1200" dirty="0" smtClean="0">
              <a:latin typeface="華康中特圓體" panose="020F0809000000000000" pitchFamily="49" charset="-120"/>
              <a:ea typeface="華康中特圓體" panose="020F0809000000000000" pitchFamily="49" charset="-120"/>
            </a:rPr>
            <a:t>報名</a:t>
          </a:r>
          <a:endParaRPr lang="zh-HK" altLang="en-US" sz="2200" kern="1200" dirty="0">
            <a:latin typeface="華康中特圓體" panose="020F0809000000000000" pitchFamily="49" charset="-120"/>
            <a:ea typeface="華康中特圓體" panose="020F0809000000000000" pitchFamily="49" charset="-120"/>
          </a:endParaRPr>
        </a:p>
      </dsp:txBody>
      <dsp:txXfrm>
        <a:off x="368062" y="461451"/>
        <a:ext cx="717265" cy="733280"/>
      </dsp:txXfrm>
    </dsp:sp>
    <dsp:sp modelId="{D300FD06-56F7-4F52-A2CF-A5AC07165B09}">
      <dsp:nvSpPr>
        <dsp:cNvPr id="0" name=""/>
        <dsp:cNvSpPr/>
      </dsp:nvSpPr>
      <dsp:spPr>
        <a:xfrm>
          <a:off x="1330904" y="480136"/>
          <a:ext cx="1308093" cy="695911"/>
        </a:xfrm>
        <a:prstGeom prst="chevron">
          <a:avLst/>
        </a:prstGeom>
        <a:gradFill rotWithShape="0">
          <a:gsLst>
            <a:gs pos="0">
              <a:schemeClr val="accent2">
                <a:hueOff val="-2880000"/>
                <a:satOff val="-10001"/>
                <a:lumOff val="12000"/>
                <a:alphaOff val="0"/>
                <a:shade val="51000"/>
                <a:satMod val="130000"/>
              </a:schemeClr>
            </a:gs>
            <a:gs pos="80000">
              <a:schemeClr val="accent2">
                <a:hueOff val="-2880000"/>
                <a:satOff val="-10001"/>
                <a:lumOff val="12000"/>
                <a:alphaOff val="0"/>
                <a:shade val="93000"/>
                <a:satMod val="130000"/>
              </a:schemeClr>
            </a:gs>
            <a:gs pos="100000">
              <a:schemeClr val="accent2">
                <a:hueOff val="-2880000"/>
                <a:satOff val="-10001"/>
                <a:lumOff val="12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華康中特圓體" panose="020F0809000000000000" pitchFamily="49" charset="-120"/>
              <a:ea typeface="華康中特圓體" panose="020F0809000000000000" pitchFamily="49" charset="-120"/>
            </a:rPr>
            <a:t>面試</a:t>
          </a:r>
          <a:endParaRPr lang="zh-HK" altLang="en-US" sz="2200" kern="1200" dirty="0">
            <a:latin typeface="華康中特圓體" panose="020F0809000000000000" pitchFamily="49" charset="-120"/>
            <a:ea typeface="華康中特圓體" panose="020F0809000000000000" pitchFamily="49" charset="-120"/>
          </a:endParaRPr>
        </a:p>
      </dsp:txBody>
      <dsp:txXfrm>
        <a:off x="1678860" y="480136"/>
        <a:ext cx="612182" cy="695911"/>
      </dsp:txXfrm>
    </dsp:sp>
    <dsp:sp modelId="{738FE4E2-99C6-4572-A334-26C0A820A7F4}">
      <dsp:nvSpPr>
        <dsp:cNvPr id="0" name=""/>
        <dsp:cNvSpPr/>
      </dsp:nvSpPr>
      <dsp:spPr>
        <a:xfrm>
          <a:off x="2508188" y="76288"/>
          <a:ext cx="2737434" cy="1503606"/>
        </a:xfrm>
        <a:prstGeom prst="chevron">
          <a:avLst/>
        </a:prstGeom>
        <a:gradFill rotWithShape="0">
          <a:gsLst>
            <a:gs pos="0">
              <a:schemeClr val="accent2">
                <a:hueOff val="-5760000"/>
                <a:satOff val="-20001"/>
                <a:lumOff val="24000"/>
                <a:alphaOff val="0"/>
                <a:shade val="51000"/>
                <a:satMod val="130000"/>
              </a:schemeClr>
            </a:gs>
            <a:gs pos="80000">
              <a:schemeClr val="accent2">
                <a:hueOff val="-5760000"/>
                <a:satOff val="-20001"/>
                <a:lumOff val="24000"/>
                <a:alphaOff val="0"/>
                <a:shade val="93000"/>
                <a:satMod val="130000"/>
              </a:schemeClr>
            </a:gs>
            <a:gs pos="100000">
              <a:schemeClr val="accent2">
                <a:hueOff val="-5760000"/>
                <a:satOff val="-20001"/>
                <a:lumOff val="24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zh-TW" altLang="en-US" sz="3200" b="1" kern="1200" dirty="0" smtClean="0">
              <a:ln>
                <a:solidFill>
                  <a:srgbClr val="0066FF"/>
                </a:solidFill>
              </a:ln>
              <a:solidFill>
                <a:srgbClr val="FFFF00"/>
              </a:solidFill>
              <a:latin typeface="華康中特圓體" panose="020F0809000000000000" pitchFamily="49" charset="-120"/>
              <a:ea typeface="華康中特圓體" panose="020F0809000000000000" pitchFamily="49" charset="-120"/>
            </a:rPr>
            <a:t>訓練課程</a:t>
          </a:r>
          <a:endParaRPr lang="zh-HK" altLang="en-US" sz="3200" kern="1200" dirty="0">
            <a:ln>
              <a:solidFill>
                <a:srgbClr val="0066FF"/>
              </a:solidFill>
            </a:ln>
            <a:solidFill>
              <a:srgbClr val="FFFF00"/>
            </a:solidFill>
            <a:latin typeface="華康中特圓體" panose="020F0809000000000000" pitchFamily="49" charset="-120"/>
            <a:ea typeface="華康中特圓體" panose="020F0809000000000000" pitchFamily="49" charset="-120"/>
          </a:endParaRPr>
        </a:p>
      </dsp:txBody>
      <dsp:txXfrm>
        <a:off x="3259991" y="76288"/>
        <a:ext cx="1233828" cy="1503606"/>
      </dsp:txXfrm>
    </dsp:sp>
    <dsp:sp modelId="{F9781666-7D1A-4F23-A7E2-E51F8173F519}">
      <dsp:nvSpPr>
        <dsp:cNvPr id="0" name=""/>
        <dsp:cNvSpPr/>
      </dsp:nvSpPr>
      <dsp:spPr>
        <a:xfrm>
          <a:off x="5114814" y="480136"/>
          <a:ext cx="1308093" cy="695911"/>
        </a:xfrm>
        <a:prstGeom prst="chevron">
          <a:avLst/>
        </a:prstGeom>
        <a:gradFill rotWithShape="0">
          <a:gsLst>
            <a:gs pos="0">
              <a:schemeClr val="accent2">
                <a:hueOff val="-8640000"/>
                <a:satOff val="-30002"/>
                <a:lumOff val="36001"/>
                <a:alphaOff val="0"/>
                <a:shade val="51000"/>
                <a:satMod val="130000"/>
              </a:schemeClr>
            </a:gs>
            <a:gs pos="80000">
              <a:schemeClr val="accent2">
                <a:hueOff val="-8640000"/>
                <a:satOff val="-30002"/>
                <a:lumOff val="36001"/>
                <a:alphaOff val="0"/>
                <a:shade val="93000"/>
                <a:satMod val="130000"/>
              </a:schemeClr>
            </a:gs>
            <a:gs pos="100000">
              <a:schemeClr val="accent2">
                <a:hueOff val="-8640000"/>
                <a:satOff val="-30002"/>
                <a:lumOff val="36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實習服務</a:t>
          </a:r>
          <a:endParaRPr lang="zh-HK" altLang="en-US" sz="2200" b="1" kern="1200" dirty="0" smtClean="0">
            <a:solidFill>
              <a:schemeClr val="accent2"/>
            </a:solidFill>
            <a:latin typeface="華康中特圓體" panose="020F0809000000000000" pitchFamily="49" charset="-120"/>
            <a:ea typeface="華康中特圓體" panose="020F0809000000000000" pitchFamily="49" charset="-120"/>
          </a:endParaRPr>
        </a:p>
      </dsp:txBody>
      <dsp:txXfrm>
        <a:off x="5462770" y="480136"/>
        <a:ext cx="612182" cy="695911"/>
      </dsp:txXfrm>
    </dsp:sp>
    <dsp:sp modelId="{3CF123D8-792D-410E-BD76-0B1F8864E455}">
      <dsp:nvSpPr>
        <dsp:cNvPr id="0" name=""/>
        <dsp:cNvSpPr/>
      </dsp:nvSpPr>
      <dsp:spPr>
        <a:xfrm>
          <a:off x="6292098" y="480136"/>
          <a:ext cx="1308093" cy="695911"/>
        </a:xfrm>
        <a:prstGeom prst="chevron">
          <a:avLst/>
        </a:prstGeom>
        <a:gradFill rotWithShape="0">
          <a:gsLst>
            <a:gs pos="0">
              <a:schemeClr val="accent2">
                <a:hueOff val="-11520000"/>
                <a:satOff val="-40002"/>
                <a:lumOff val="48001"/>
                <a:alphaOff val="0"/>
                <a:shade val="51000"/>
                <a:satMod val="130000"/>
              </a:schemeClr>
            </a:gs>
            <a:gs pos="80000">
              <a:schemeClr val="accent2">
                <a:hueOff val="-11520000"/>
                <a:satOff val="-40002"/>
                <a:lumOff val="48001"/>
                <a:alphaOff val="0"/>
                <a:shade val="93000"/>
                <a:satMod val="130000"/>
              </a:schemeClr>
            </a:gs>
            <a:gs pos="100000">
              <a:schemeClr val="accent2">
                <a:hueOff val="-11520000"/>
                <a:satOff val="-40002"/>
                <a:lumOff val="48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專題研習</a:t>
          </a:r>
        </a:p>
      </dsp:txBody>
      <dsp:txXfrm>
        <a:off x="6640054" y="480136"/>
        <a:ext cx="612182" cy="695911"/>
      </dsp:txXfrm>
    </dsp:sp>
    <dsp:sp modelId="{A4D2BB17-33AB-45CF-923F-67A56E13B72D}">
      <dsp:nvSpPr>
        <dsp:cNvPr id="0" name=""/>
        <dsp:cNvSpPr/>
      </dsp:nvSpPr>
      <dsp:spPr>
        <a:xfrm>
          <a:off x="7441779" y="480136"/>
          <a:ext cx="1308093" cy="695911"/>
        </a:xfrm>
        <a:prstGeom prst="chevron">
          <a:avLst/>
        </a:prstGeom>
        <a:gradFill rotWithShape="0">
          <a:gsLst>
            <a:gs pos="0">
              <a:srgbClr val="3333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分享會</a:t>
          </a:r>
        </a:p>
      </dsp:txBody>
      <dsp:txXfrm>
        <a:off x="7789735" y="480136"/>
        <a:ext cx="612182" cy="6959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194EE-8DDB-49A9-B945-C2DA975BAE97}">
      <dsp:nvSpPr>
        <dsp:cNvPr id="0" name=""/>
        <dsp:cNvSpPr/>
      </dsp:nvSpPr>
      <dsp:spPr>
        <a:xfrm>
          <a:off x="2003" y="474053"/>
          <a:ext cx="1497256" cy="708077"/>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kern="1200" dirty="0" smtClean="0">
              <a:latin typeface="華康中特圓體" panose="020F0809000000000000" pitchFamily="49" charset="-120"/>
              <a:ea typeface="華康中特圓體" panose="020F0809000000000000" pitchFamily="49" charset="-120"/>
            </a:rPr>
            <a:t>報名</a:t>
          </a:r>
          <a:endParaRPr lang="zh-HK" altLang="en-US" sz="2200" kern="1200" dirty="0">
            <a:latin typeface="華康中特圓體" panose="020F0809000000000000" pitchFamily="49" charset="-120"/>
            <a:ea typeface="華康中特圓體" panose="020F0809000000000000" pitchFamily="49" charset="-120"/>
          </a:endParaRPr>
        </a:p>
      </dsp:txBody>
      <dsp:txXfrm>
        <a:off x="356042" y="474053"/>
        <a:ext cx="789179" cy="708077"/>
      </dsp:txXfrm>
    </dsp:sp>
    <dsp:sp modelId="{D300FD06-56F7-4F52-A2CF-A5AC07165B09}">
      <dsp:nvSpPr>
        <dsp:cNvPr id="0" name=""/>
        <dsp:cNvSpPr/>
      </dsp:nvSpPr>
      <dsp:spPr>
        <a:xfrm>
          <a:off x="1382358" y="492095"/>
          <a:ext cx="1263134" cy="671992"/>
        </a:xfrm>
        <a:prstGeom prst="chevron">
          <a:avLst/>
        </a:prstGeom>
        <a:gradFill rotWithShape="0">
          <a:gsLst>
            <a:gs pos="0">
              <a:schemeClr val="accent2">
                <a:hueOff val="-2880000"/>
                <a:satOff val="-10001"/>
                <a:lumOff val="12000"/>
                <a:alphaOff val="0"/>
                <a:shade val="51000"/>
                <a:satMod val="130000"/>
              </a:schemeClr>
            </a:gs>
            <a:gs pos="80000">
              <a:schemeClr val="accent2">
                <a:hueOff val="-2880000"/>
                <a:satOff val="-10001"/>
                <a:lumOff val="12000"/>
                <a:alphaOff val="0"/>
                <a:shade val="93000"/>
                <a:satMod val="130000"/>
              </a:schemeClr>
            </a:gs>
            <a:gs pos="100000">
              <a:schemeClr val="accent2">
                <a:hueOff val="-2880000"/>
                <a:satOff val="-10001"/>
                <a:lumOff val="12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華康中特圓體" panose="020F0809000000000000" pitchFamily="49" charset="-120"/>
              <a:ea typeface="華康中特圓體" panose="020F0809000000000000" pitchFamily="49" charset="-120"/>
            </a:rPr>
            <a:t>面試</a:t>
          </a:r>
          <a:endParaRPr lang="zh-HK" altLang="en-US" sz="2200" kern="1200" dirty="0">
            <a:latin typeface="華康中特圓體" panose="020F0809000000000000" pitchFamily="49" charset="-120"/>
            <a:ea typeface="華康中特圓體" panose="020F0809000000000000" pitchFamily="49" charset="-120"/>
          </a:endParaRPr>
        </a:p>
      </dsp:txBody>
      <dsp:txXfrm>
        <a:off x="1718354" y="492095"/>
        <a:ext cx="591142" cy="671992"/>
      </dsp:txXfrm>
    </dsp:sp>
    <dsp:sp modelId="{738FE4E2-99C6-4572-A334-26C0A820A7F4}">
      <dsp:nvSpPr>
        <dsp:cNvPr id="0" name=""/>
        <dsp:cNvSpPr/>
      </dsp:nvSpPr>
      <dsp:spPr>
        <a:xfrm>
          <a:off x="2519179" y="487965"/>
          <a:ext cx="1491989" cy="680253"/>
        </a:xfrm>
        <a:prstGeom prst="chevron">
          <a:avLst/>
        </a:prstGeom>
        <a:gradFill rotWithShape="0">
          <a:gsLst>
            <a:gs pos="0">
              <a:schemeClr val="accent2">
                <a:hueOff val="-5760000"/>
                <a:satOff val="-20001"/>
                <a:lumOff val="24000"/>
                <a:alphaOff val="0"/>
                <a:shade val="51000"/>
                <a:satMod val="130000"/>
              </a:schemeClr>
            </a:gs>
            <a:gs pos="80000">
              <a:schemeClr val="accent2">
                <a:hueOff val="-5760000"/>
                <a:satOff val="-20001"/>
                <a:lumOff val="24000"/>
                <a:alphaOff val="0"/>
                <a:shade val="93000"/>
                <a:satMod val="130000"/>
              </a:schemeClr>
            </a:gs>
            <a:gs pos="100000">
              <a:schemeClr val="accent2">
                <a:hueOff val="-5760000"/>
                <a:satOff val="-20001"/>
                <a:lumOff val="24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latin typeface="華康中特圓體" panose="020F0809000000000000" pitchFamily="49" charset="-120"/>
              <a:ea typeface="華康中特圓體" panose="020F0809000000000000" pitchFamily="49" charset="-120"/>
            </a:rPr>
            <a:t>訓練課程</a:t>
          </a:r>
          <a:endParaRPr lang="zh-HK" altLang="en-US" sz="2200" kern="1200" dirty="0">
            <a:latin typeface="華康中特圓體" panose="020F0809000000000000" pitchFamily="49" charset="-120"/>
            <a:ea typeface="華康中特圓體" panose="020F0809000000000000" pitchFamily="49" charset="-120"/>
          </a:endParaRPr>
        </a:p>
      </dsp:txBody>
      <dsp:txXfrm>
        <a:off x="2859306" y="487965"/>
        <a:ext cx="811736" cy="680253"/>
      </dsp:txXfrm>
    </dsp:sp>
    <dsp:sp modelId="{F9781666-7D1A-4F23-A7E2-E51F8173F519}">
      <dsp:nvSpPr>
        <dsp:cNvPr id="0" name=""/>
        <dsp:cNvSpPr/>
      </dsp:nvSpPr>
      <dsp:spPr>
        <a:xfrm>
          <a:off x="3884855" y="474492"/>
          <a:ext cx="1639725" cy="707198"/>
        </a:xfrm>
        <a:prstGeom prst="chevron">
          <a:avLst/>
        </a:prstGeom>
        <a:gradFill rotWithShape="0">
          <a:gsLst>
            <a:gs pos="0">
              <a:schemeClr val="accent2">
                <a:hueOff val="-8640000"/>
                <a:satOff val="-30002"/>
                <a:lumOff val="36001"/>
                <a:alphaOff val="0"/>
                <a:shade val="51000"/>
                <a:satMod val="130000"/>
              </a:schemeClr>
            </a:gs>
            <a:gs pos="80000">
              <a:schemeClr val="accent2">
                <a:hueOff val="-8640000"/>
                <a:satOff val="-30002"/>
                <a:lumOff val="36001"/>
                <a:alphaOff val="0"/>
                <a:shade val="93000"/>
                <a:satMod val="130000"/>
              </a:schemeClr>
            </a:gs>
            <a:gs pos="100000">
              <a:schemeClr val="accent2">
                <a:hueOff val="-8640000"/>
                <a:satOff val="-30002"/>
                <a:lumOff val="36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zh-TW" altLang="en-US" sz="2000" b="1" kern="1200" dirty="0" smtClean="0">
              <a:solidFill>
                <a:schemeClr val="bg1"/>
              </a:solidFill>
              <a:latin typeface="華康中特圓體" panose="020F0809000000000000" pitchFamily="49" charset="-120"/>
              <a:ea typeface="華康中特圓體" panose="020F0809000000000000" pitchFamily="49" charset="-120"/>
            </a:rPr>
            <a:t>暑期實習服務</a:t>
          </a:r>
          <a:endParaRPr lang="zh-HK" altLang="en-US" sz="2000" b="1" kern="1200" dirty="0" smtClean="0">
            <a:solidFill>
              <a:schemeClr val="bg1"/>
            </a:solidFill>
            <a:latin typeface="華康中特圓體" panose="020F0809000000000000" pitchFamily="49" charset="-120"/>
            <a:ea typeface="華康中特圓體" panose="020F0809000000000000" pitchFamily="49" charset="-120"/>
          </a:endParaRPr>
        </a:p>
      </dsp:txBody>
      <dsp:txXfrm>
        <a:off x="4238454" y="474492"/>
        <a:ext cx="932527" cy="707198"/>
      </dsp:txXfrm>
    </dsp:sp>
    <dsp:sp modelId="{3CF123D8-792D-410E-BD76-0B1F8864E455}">
      <dsp:nvSpPr>
        <dsp:cNvPr id="0" name=""/>
        <dsp:cNvSpPr/>
      </dsp:nvSpPr>
      <dsp:spPr>
        <a:xfrm>
          <a:off x="5398268" y="164266"/>
          <a:ext cx="2241470" cy="1327650"/>
        </a:xfrm>
        <a:prstGeom prst="chevron">
          <a:avLst/>
        </a:prstGeom>
        <a:gradFill rotWithShape="0">
          <a:gsLst>
            <a:gs pos="0">
              <a:schemeClr val="accent2">
                <a:hueOff val="-11520000"/>
                <a:satOff val="-40002"/>
                <a:lumOff val="48001"/>
                <a:alphaOff val="0"/>
                <a:shade val="51000"/>
                <a:satMod val="130000"/>
              </a:schemeClr>
            </a:gs>
            <a:gs pos="100000">
              <a:schemeClr val="bg2">
                <a:lumMod val="7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zh-TW" altLang="en-US" sz="3200" b="1" kern="1200" dirty="0" smtClean="0">
              <a:ln>
                <a:solidFill>
                  <a:srgbClr val="0066FF"/>
                </a:solidFill>
              </a:ln>
              <a:solidFill>
                <a:srgbClr val="FFFF00"/>
              </a:solidFill>
              <a:latin typeface="華康中特圓體" panose="020F0809000000000000" pitchFamily="49" charset="-120"/>
              <a:ea typeface="華康中特圓體" panose="020F0809000000000000" pitchFamily="49" charset="-120"/>
            </a:rPr>
            <a:t>專題研習</a:t>
          </a:r>
        </a:p>
      </dsp:txBody>
      <dsp:txXfrm>
        <a:off x="6062093" y="164266"/>
        <a:ext cx="913820" cy="1327650"/>
      </dsp:txXfrm>
    </dsp:sp>
    <dsp:sp modelId="{A4D2BB17-33AB-45CF-923F-67A56E13B72D}">
      <dsp:nvSpPr>
        <dsp:cNvPr id="0" name=""/>
        <dsp:cNvSpPr/>
      </dsp:nvSpPr>
      <dsp:spPr>
        <a:xfrm>
          <a:off x="7486770" y="492095"/>
          <a:ext cx="1263134" cy="671992"/>
        </a:xfrm>
        <a:prstGeom prst="chevron">
          <a:avLst/>
        </a:prstGeom>
        <a:gradFill rotWithShape="0">
          <a:gsLst>
            <a:gs pos="0">
              <a:srgbClr val="3333CC"/>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solidFill>
                <a:schemeClr val="accent2"/>
              </a:solidFill>
              <a:latin typeface="華康中特圓體" panose="020F0809000000000000" pitchFamily="49" charset="-120"/>
              <a:ea typeface="華康中特圓體" panose="020F0809000000000000" pitchFamily="49" charset="-120"/>
            </a:rPr>
            <a:t>分享會</a:t>
          </a:r>
        </a:p>
      </dsp:txBody>
      <dsp:txXfrm>
        <a:off x="7822766" y="492095"/>
        <a:ext cx="591142" cy="6719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194EE-8DDB-49A9-B945-C2DA975BAE97}">
      <dsp:nvSpPr>
        <dsp:cNvPr id="0" name=""/>
        <dsp:cNvSpPr/>
      </dsp:nvSpPr>
      <dsp:spPr>
        <a:xfrm>
          <a:off x="2692" y="420047"/>
          <a:ext cx="1725651" cy="816089"/>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kern="1200" dirty="0" smtClean="0">
              <a:latin typeface="華康中特圓體" panose="020F0809000000000000" pitchFamily="49" charset="-120"/>
              <a:ea typeface="華康中特圓體" panose="020F0809000000000000" pitchFamily="49" charset="-120"/>
            </a:rPr>
            <a:t>報名</a:t>
          </a:r>
          <a:endParaRPr lang="zh-HK" altLang="en-US" sz="2200" kern="1200" dirty="0">
            <a:latin typeface="華康中特圓體" panose="020F0809000000000000" pitchFamily="49" charset="-120"/>
            <a:ea typeface="華康中特圓體" panose="020F0809000000000000" pitchFamily="49" charset="-120"/>
          </a:endParaRPr>
        </a:p>
      </dsp:txBody>
      <dsp:txXfrm>
        <a:off x="410737" y="420047"/>
        <a:ext cx="909562" cy="816089"/>
      </dsp:txXfrm>
    </dsp:sp>
    <dsp:sp modelId="{D300FD06-56F7-4F52-A2CF-A5AC07165B09}">
      <dsp:nvSpPr>
        <dsp:cNvPr id="0" name=""/>
        <dsp:cNvSpPr/>
      </dsp:nvSpPr>
      <dsp:spPr>
        <a:xfrm>
          <a:off x="1593610" y="440841"/>
          <a:ext cx="1455816" cy="774500"/>
        </a:xfrm>
        <a:prstGeom prst="chevron">
          <a:avLst/>
        </a:prstGeom>
        <a:gradFill rotWithShape="0">
          <a:gsLst>
            <a:gs pos="0">
              <a:schemeClr val="accent2">
                <a:hueOff val="-2880000"/>
                <a:satOff val="-10001"/>
                <a:lumOff val="12000"/>
                <a:alphaOff val="0"/>
                <a:shade val="51000"/>
                <a:satMod val="130000"/>
              </a:schemeClr>
            </a:gs>
            <a:gs pos="80000">
              <a:schemeClr val="accent2">
                <a:hueOff val="-2880000"/>
                <a:satOff val="-10001"/>
                <a:lumOff val="12000"/>
                <a:alphaOff val="0"/>
                <a:shade val="93000"/>
                <a:satMod val="130000"/>
              </a:schemeClr>
            </a:gs>
            <a:gs pos="100000">
              <a:schemeClr val="accent2">
                <a:hueOff val="-2880000"/>
                <a:satOff val="-10001"/>
                <a:lumOff val="12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華康中特圓體" panose="020F0809000000000000" pitchFamily="49" charset="-120"/>
              <a:ea typeface="華康中特圓體" panose="020F0809000000000000" pitchFamily="49" charset="-120"/>
            </a:rPr>
            <a:t>面試</a:t>
          </a:r>
          <a:endParaRPr lang="zh-HK" altLang="en-US" sz="2200" kern="1200" dirty="0">
            <a:latin typeface="華康中特圓體" panose="020F0809000000000000" pitchFamily="49" charset="-120"/>
            <a:ea typeface="華康中特圓體" panose="020F0809000000000000" pitchFamily="49" charset="-120"/>
          </a:endParaRPr>
        </a:p>
      </dsp:txBody>
      <dsp:txXfrm>
        <a:off x="1980860" y="440841"/>
        <a:ext cx="681316" cy="774500"/>
      </dsp:txXfrm>
    </dsp:sp>
    <dsp:sp modelId="{738FE4E2-99C6-4572-A334-26C0A820A7F4}">
      <dsp:nvSpPr>
        <dsp:cNvPr id="0" name=""/>
        <dsp:cNvSpPr/>
      </dsp:nvSpPr>
      <dsp:spPr>
        <a:xfrm>
          <a:off x="2903844" y="375353"/>
          <a:ext cx="1409812" cy="905476"/>
        </a:xfrm>
        <a:prstGeom prst="chevron">
          <a:avLst/>
        </a:prstGeom>
        <a:gradFill rotWithShape="0">
          <a:gsLst>
            <a:gs pos="0">
              <a:schemeClr val="accent2">
                <a:hueOff val="-5760000"/>
                <a:satOff val="-20001"/>
                <a:lumOff val="24000"/>
                <a:alphaOff val="0"/>
                <a:shade val="51000"/>
                <a:satMod val="130000"/>
              </a:schemeClr>
            </a:gs>
            <a:gs pos="80000">
              <a:schemeClr val="accent2">
                <a:hueOff val="-5760000"/>
                <a:satOff val="-20001"/>
                <a:lumOff val="24000"/>
                <a:alphaOff val="0"/>
                <a:shade val="93000"/>
                <a:satMod val="130000"/>
              </a:schemeClr>
            </a:gs>
            <a:gs pos="100000">
              <a:schemeClr val="accent2">
                <a:hueOff val="-5760000"/>
                <a:satOff val="-20001"/>
                <a:lumOff val="24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latin typeface="華康中特圓體" panose="020F0809000000000000" pitchFamily="49" charset="-120"/>
              <a:ea typeface="華康中特圓體" panose="020F0809000000000000" pitchFamily="49" charset="-120"/>
            </a:rPr>
            <a:t>訓練課程</a:t>
          </a:r>
          <a:endParaRPr lang="zh-HK" altLang="en-US" sz="2200" kern="1200" dirty="0">
            <a:latin typeface="華康中特圓體" panose="020F0809000000000000" pitchFamily="49" charset="-120"/>
            <a:ea typeface="華康中特圓體" panose="020F0809000000000000" pitchFamily="49" charset="-120"/>
          </a:endParaRPr>
        </a:p>
      </dsp:txBody>
      <dsp:txXfrm>
        <a:off x="3356582" y="375353"/>
        <a:ext cx="504336" cy="905476"/>
      </dsp:txXfrm>
    </dsp:sp>
    <dsp:sp modelId="{F9781666-7D1A-4F23-A7E2-E51F8173F519}">
      <dsp:nvSpPr>
        <dsp:cNvPr id="0" name=""/>
        <dsp:cNvSpPr/>
      </dsp:nvSpPr>
      <dsp:spPr>
        <a:xfrm>
          <a:off x="4168075" y="440841"/>
          <a:ext cx="1455816" cy="774500"/>
        </a:xfrm>
        <a:prstGeom prst="chevron">
          <a:avLst/>
        </a:prstGeom>
        <a:gradFill rotWithShape="0">
          <a:gsLst>
            <a:gs pos="0">
              <a:schemeClr val="accent2">
                <a:hueOff val="-8640000"/>
                <a:satOff val="-30002"/>
                <a:lumOff val="36001"/>
                <a:alphaOff val="0"/>
                <a:shade val="51000"/>
                <a:satMod val="130000"/>
              </a:schemeClr>
            </a:gs>
            <a:gs pos="80000">
              <a:schemeClr val="accent2">
                <a:hueOff val="-8640000"/>
                <a:satOff val="-30002"/>
                <a:lumOff val="36001"/>
                <a:alphaOff val="0"/>
                <a:shade val="93000"/>
                <a:satMod val="130000"/>
              </a:schemeClr>
            </a:gs>
            <a:gs pos="100000">
              <a:schemeClr val="accent2">
                <a:hueOff val="-8640000"/>
                <a:satOff val="-30002"/>
                <a:lumOff val="36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latin typeface="華康中特圓體" panose="020F0809000000000000" pitchFamily="49" charset="-120"/>
              <a:ea typeface="華康中特圓體" panose="020F0809000000000000" pitchFamily="49" charset="-120"/>
            </a:rPr>
            <a:t>暑期實習服務</a:t>
          </a:r>
          <a:endParaRPr lang="zh-HK" altLang="en-US" sz="2200" b="1" kern="1200" dirty="0" smtClean="0">
            <a:latin typeface="華康中特圓體" panose="020F0809000000000000" pitchFamily="49" charset="-120"/>
            <a:ea typeface="華康中特圓體" panose="020F0809000000000000" pitchFamily="49" charset="-120"/>
          </a:endParaRPr>
        </a:p>
      </dsp:txBody>
      <dsp:txXfrm>
        <a:off x="4555325" y="440841"/>
        <a:ext cx="681316" cy="774500"/>
      </dsp:txXfrm>
    </dsp:sp>
    <dsp:sp modelId="{3CF123D8-792D-410E-BD76-0B1F8864E455}">
      <dsp:nvSpPr>
        <dsp:cNvPr id="0" name=""/>
        <dsp:cNvSpPr/>
      </dsp:nvSpPr>
      <dsp:spPr>
        <a:xfrm>
          <a:off x="5478310" y="440841"/>
          <a:ext cx="1455816" cy="774500"/>
        </a:xfrm>
        <a:prstGeom prst="chevron">
          <a:avLst/>
        </a:prstGeom>
        <a:gradFill rotWithShape="0">
          <a:gsLst>
            <a:gs pos="0">
              <a:schemeClr val="accent2">
                <a:hueOff val="-11520000"/>
                <a:satOff val="-40002"/>
                <a:lumOff val="48001"/>
                <a:alphaOff val="0"/>
                <a:shade val="51000"/>
                <a:satMod val="130000"/>
              </a:schemeClr>
            </a:gs>
            <a:gs pos="80000">
              <a:schemeClr val="accent2">
                <a:hueOff val="-11520000"/>
                <a:satOff val="-40002"/>
                <a:lumOff val="48001"/>
                <a:alphaOff val="0"/>
                <a:shade val="93000"/>
                <a:satMod val="130000"/>
              </a:schemeClr>
            </a:gs>
            <a:gs pos="100000">
              <a:schemeClr val="accent2">
                <a:hueOff val="-11520000"/>
                <a:satOff val="-40002"/>
                <a:lumOff val="48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rtl="0">
            <a:lnSpc>
              <a:spcPct val="90000"/>
            </a:lnSpc>
            <a:spcBef>
              <a:spcPct val="0"/>
            </a:spcBef>
            <a:spcAft>
              <a:spcPct val="35000"/>
            </a:spcAft>
          </a:pPr>
          <a:r>
            <a:rPr lang="zh-TW" altLang="en-US" sz="2200" b="1" kern="1200" dirty="0" smtClean="0">
              <a:latin typeface="華康中特圓體" panose="020F0809000000000000" pitchFamily="49" charset="-120"/>
              <a:ea typeface="華康中特圓體" panose="020F0809000000000000" pitchFamily="49" charset="-120"/>
            </a:rPr>
            <a:t>專題研習</a:t>
          </a:r>
        </a:p>
      </dsp:txBody>
      <dsp:txXfrm>
        <a:off x="5865560" y="440841"/>
        <a:ext cx="681316" cy="774500"/>
      </dsp:txXfrm>
    </dsp:sp>
    <dsp:sp modelId="{A4D2BB17-33AB-45CF-923F-67A56E13B72D}">
      <dsp:nvSpPr>
        <dsp:cNvPr id="0" name=""/>
        <dsp:cNvSpPr/>
      </dsp:nvSpPr>
      <dsp:spPr>
        <a:xfrm>
          <a:off x="6757824" y="50325"/>
          <a:ext cx="1988761" cy="1555533"/>
        </a:xfrm>
        <a:prstGeom prst="chevron">
          <a:avLst/>
        </a:prstGeom>
        <a:gradFill rotWithShape="0">
          <a:gsLst>
            <a:gs pos="0">
              <a:srgbClr val="3333CC"/>
            </a:gs>
            <a:gs pos="42930">
              <a:srgbClr val="8787DE"/>
            </a:gs>
            <a:gs pos="100000">
              <a:srgbClr val="B7B7E9"/>
            </a:gs>
            <a:gs pos="100000">
              <a:schemeClr val="accent2">
                <a:hueOff val="-14400000"/>
                <a:satOff val="-50003"/>
                <a:lumOff val="60001"/>
                <a:alphaOff val="0"/>
                <a:shade val="93000"/>
                <a:satMod val="13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rtl="0">
            <a:lnSpc>
              <a:spcPct val="90000"/>
            </a:lnSpc>
            <a:spcBef>
              <a:spcPct val="0"/>
            </a:spcBef>
            <a:spcAft>
              <a:spcPct val="35000"/>
            </a:spcAft>
          </a:pPr>
          <a:r>
            <a:rPr lang="zh-TW" altLang="en-US" sz="4000" b="1" kern="1200" dirty="0" smtClean="0">
              <a:ln>
                <a:solidFill>
                  <a:srgbClr val="000099"/>
                </a:solidFill>
              </a:ln>
              <a:solidFill>
                <a:srgbClr val="FFFF00"/>
              </a:solidFill>
              <a:latin typeface="華康中特圓體" panose="020F0809000000000000" pitchFamily="49" charset="-120"/>
              <a:ea typeface="華康中特圓體" panose="020F0809000000000000" pitchFamily="49" charset="-120"/>
            </a:rPr>
            <a:t>分享會</a:t>
          </a:r>
        </a:p>
      </dsp:txBody>
      <dsp:txXfrm>
        <a:off x="7535591" y="50325"/>
        <a:ext cx="433228" cy="15555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4" y="2"/>
            <a:ext cx="3076031" cy="5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lvl1pPr>
          </a:lstStyle>
          <a:p>
            <a:pPr>
              <a:defRPr/>
            </a:pPr>
            <a:endParaRPr lang="en-US" altLang="zh-TW" dirty="0">
              <a:ea typeface="華康中特圓體" panose="020F0809000000000000" pitchFamily="49" charset="-120"/>
            </a:endParaRPr>
          </a:p>
        </p:txBody>
      </p:sp>
      <p:sp>
        <p:nvSpPr>
          <p:cNvPr id="34819" name="Rectangle 3"/>
          <p:cNvSpPr>
            <a:spLocks noGrp="1" noChangeArrowheads="1"/>
          </p:cNvSpPr>
          <p:nvPr>
            <p:ph type="dt" sz="quarter" idx="1"/>
          </p:nvPr>
        </p:nvSpPr>
        <p:spPr bwMode="auto">
          <a:xfrm>
            <a:off x="4021611" y="2"/>
            <a:ext cx="3076031" cy="5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lvl1pPr>
          </a:lstStyle>
          <a:p>
            <a:pPr>
              <a:defRPr/>
            </a:pPr>
            <a:endParaRPr lang="en-US" altLang="zh-TW" dirty="0">
              <a:ea typeface="華康中特圓體" panose="020F0809000000000000" pitchFamily="49" charset="-120"/>
            </a:endParaRPr>
          </a:p>
        </p:txBody>
      </p:sp>
      <p:sp>
        <p:nvSpPr>
          <p:cNvPr id="34820" name="Rectangle 4"/>
          <p:cNvSpPr>
            <a:spLocks noGrp="1" noChangeArrowheads="1"/>
          </p:cNvSpPr>
          <p:nvPr>
            <p:ph type="ftr" sz="quarter" idx="2"/>
          </p:nvPr>
        </p:nvSpPr>
        <p:spPr bwMode="auto">
          <a:xfrm>
            <a:off x="4" y="9720675"/>
            <a:ext cx="3076031"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lvl1pPr>
          </a:lstStyle>
          <a:p>
            <a:pPr>
              <a:defRPr/>
            </a:pPr>
            <a:endParaRPr lang="en-US" altLang="zh-TW" dirty="0">
              <a:ea typeface="華康中特圓體" panose="020F0809000000000000" pitchFamily="49" charset="-120"/>
            </a:endParaRPr>
          </a:p>
        </p:txBody>
      </p:sp>
      <p:sp>
        <p:nvSpPr>
          <p:cNvPr id="34821" name="Rectangle 5"/>
          <p:cNvSpPr>
            <a:spLocks noGrp="1" noChangeArrowheads="1"/>
          </p:cNvSpPr>
          <p:nvPr>
            <p:ph type="sldNum" sz="quarter" idx="3"/>
          </p:nvPr>
        </p:nvSpPr>
        <p:spPr bwMode="auto">
          <a:xfrm>
            <a:off x="4021611" y="9720675"/>
            <a:ext cx="3076031"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lvl1pPr>
          </a:lstStyle>
          <a:p>
            <a:pPr>
              <a:defRPr/>
            </a:pPr>
            <a:fld id="{65E18B11-7E79-4610-9F09-93A4FDE0709A}" type="slidenum">
              <a:rPr lang="en-US" altLang="zh-TW">
                <a:ea typeface="華康中特圓體" panose="020F0809000000000000" pitchFamily="49" charset="-120"/>
              </a:rPr>
              <a:pPr>
                <a:defRPr/>
              </a:pPr>
              <a:t>‹#›</a:t>
            </a:fld>
            <a:endParaRPr lang="en-US" altLang="zh-TW" dirty="0">
              <a:ea typeface="華康中特圓體" panose="020F0809000000000000" pitchFamily="49" charset="-120"/>
            </a:endParaRPr>
          </a:p>
        </p:txBody>
      </p:sp>
    </p:spTree>
    <p:extLst>
      <p:ext uri="{BB962C8B-B14F-4D97-AF65-F5344CB8AC3E}">
        <p14:creationId xmlns:p14="http://schemas.microsoft.com/office/powerpoint/2010/main" val="2403049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4" y="2"/>
            <a:ext cx="3076031" cy="5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ea typeface="華康中特圓體" panose="020F0809000000000000" pitchFamily="49" charset="-120"/>
              </a:defRPr>
            </a:lvl1pPr>
          </a:lstStyle>
          <a:p>
            <a:pPr>
              <a:defRPr/>
            </a:pPr>
            <a:endParaRPr lang="en-US" altLang="zh-TW" dirty="0"/>
          </a:p>
        </p:txBody>
      </p:sp>
      <p:sp>
        <p:nvSpPr>
          <p:cNvPr id="71683" name="Rectangle 3"/>
          <p:cNvSpPr>
            <a:spLocks noGrp="1" noChangeArrowheads="1"/>
          </p:cNvSpPr>
          <p:nvPr>
            <p:ph type="dt" idx="1"/>
          </p:nvPr>
        </p:nvSpPr>
        <p:spPr bwMode="auto">
          <a:xfrm>
            <a:off x="4021611" y="2"/>
            <a:ext cx="3076031" cy="5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ea typeface="華康中特圓體" panose="020F0809000000000000" pitchFamily="49" charset="-120"/>
              </a:defRPr>
            </a:lvl1pPr>
          </a:lstStyle>
          <a:p>
            <a:pPr>
              <a:defRPr/>
            </a:pPr>
            <a:endParaRPr lang="en-US" altLang="zh-TW" dirty="0"/>
          </a:p>
        </p:txBody>
      </p:sp>
      <p:sp>
        <p:nvSpPr>
          <p:cNvPr id="60420" name="Rectangle 4"/>
          <p:cNvSpPr>
            <a:spLocks noGrp="1" noRot="1" noChangeAspect="1" noChangeArrowheads="1" noTextEdit="1"/>
          </p:cNvSpPr>
          <p:nvPr>
            <p:ph type="sldImg" idx="2"/>
          </p:nvPr>
        </p:nvSpPr>
        <p:spPr bwMode="auto">
          <a:xfrm>
            <a:off x="990600" y="766763"/>
            <a:ext cx="5119688"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685" name="Rectangle 5"/>
          <p:cNvSpPr>
            <a:spLocks noGrp="1" noChangeArrowheads="1"/>
          </p:cNvSpPr>
          <p:nvPr>
            <p:ph type="body" sz="quarter" idx="3"/>
          </p:nvPr>
        </p:nvSpPr>
        <p:spPr bwMode="auto">
          <a:xfrm>
            <a:off x="709601" y="4861157"/>
            <a:ext cx="5680104" cy="46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p>
            <a:pPr lvl="0"/>
            <a:r>
              <a:rPr lang="zh-TW" altLang="en-US" noProof="0" dirty="0" smtClean="0"/>
              <a:t>按一下以編輯母片</a:t>
            </a:r>
          </a:p>
          <a:p>
            <a:pPr lvl="1"/>
            <a:r>
              <a:rPr lang="zh-TW" altLang="en-US" noProof="0" dirty="0" smtClean="0"/>
              <a:t>第二層</a:t>
            </a:r>
          </a:p>
          <a:p>
            <a:pPr lvl="2"/>
            <a:r>
              <a:rPr lang="zh-TW" altLang="en-US" noProof="0" dirty="0" smtClean="0"/>
              <a:t>第三層</a:t>
            </a:r>
          </a:p>
          <a:p>
            <a:pPr lvl="3"/>
            <a:r>
              <a:rPr lang="zh-TW" altLang="en-US" noProof="0" dirty="0" smtClean="0"/>
              <a:t>第四層</a:t>
            </a:r>
          </a:p>
          <a:p>
            <a:pPr lvl="4"/>
            <a:r>
              <a:rPr lang="zh-TW" altLang="en-US" noProof="0" dirty="0" smtClean="0"/>
              <a:t>第五層</a:t>
            </a:r>
          </a:p>
        </p:txBody>
      </p:sp>
      <p:sp>
        <p:nvSpPr>
          <p:cNvPr id="71686" name="Rectangle 6"/>
          <p:cNvSpPr>
            <a:spLocks noGrp="1" noChangeArrowheads="1"/>
          </p:cNvSpPr>
          <p:nvPr>
            <p:ph type="ftr" sz="quarter" idx="4"/>
          </p:nvPr>
        </p:nvSpPr>
        <p:spPr bwMode="auto">
          <a:xfrm>
            <a:off x="4" y="9720675"/>
            <a:ext cx="3076031"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ea typeface="華康中特圓體" panose="020F0809000000000000" pitchFamily="49" charset="-120"/>
              </a:defRPr>
            </a:lvl1pPr>
          </a:lstStyle>
          <a:p>
            <a:pPr>
              <a:defRPr/>
            </a:pPr>
            <a:endParaRPr lang="en-US" altLang="zh-TW" dirty="0"/>
          </a:p>
        </p:txBody>
      </p:sp>
      <p:sp>
        <p:nvSpPr>
          <p:cNvPr id="71687" name="Rectangle 7"/>
          <p:cNvSpPr>
            <a:spLocks noGrp="1" noChangeArrowheads="1"/>
          </p:cNvSpPr>
          <p:nvPr>
            <p:ph type="sldNum" sz="quarter" idx="5"/>
          </p:nvPr>
        </p:nvSpPr>
        <p:spPr bwMode="auto">
          <a:xfrm>
            <a:off x="4021611" y="9720675"/>
            <a:ext cx="3076031"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ea typeface="華康中特圓體" panose="020F0809000000000000" pitchFamily="49" charset="-120"/>
              </a:defRPr>
            </a:lvl1pPr>
          </a:lstStyle>
          <a:p>
            <a:pPr>
              <a:defRPr/>
            </a:pPr>
            <a:fld id="{92B76BF0-AE86-440F-9698-0D5E0F237838}" type="slidenum">
              <a:rPr lang="en-US" altLang="zh-TW" smtClean="0"/>
              <a:pPr>
                <a:defRPr/>
              </a:pPr>
              <a:t>‹#›</a:t>
            </a:fld>
            <a:endParaRPr lang="en-US" altLang="zh-TW" dirty="0"/>
          </a:p>
        </p:txBody>
      </p:sp>
    </p:spTree>
    <p:extLst>
      <p:ext uri="{BB962C8B-B14F-4D97-AF65-F5344CB8AC3E}">
        <p14:creationId xmlns:p14="http://schemas.microsoft.com/office/powerpoint/2010/main" val="26911824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華康中特圓體" panose="020F0809000000000000" pitchFamily="49"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華康中特圓體" panose="020F0809000000000000" pitchFamily="49"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華康中特圓體" panose="020F0809000000000000" pitchFamily="49"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華康中特圓體" panose="020F0809000000000000" pitchFamily="49"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華康中特圓體" panose="020F0809000000000000" pitchFamily="49"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大家好，歡迎出席今天由香港濕地公園舉辦既「暑期實習計劃</a:t>
            </a:r>
            <a:r>
              <a:rPr lang="en-US" altLang="zh-TW" dirty="0" smtClean="0"/>
              <a:t>2017</a:t>
            </a:r>
            <a:r>
              <a:rPr lang="zh-TW" altLang="en-US" dirty="0" smtClean="0"/>
              <a:t>簡介會」</a:t>
            </a:r>
            <a:endParaRPr lang="en-US" altLang="zh-TW" dirty="0" smtClean="0"/>
          </a:p>
          <a:p>
            <a:r>
              <a:rPr lang="zh-TW" altLang="en-US" dirty="0" smtClean="0"/>
              <a:t>我係教育及社區服務組</a:t>
            </a:r>
            <a:r>
              <a:rPr lang="zh-TW" altLang="en-US" baseline="0" dirty="0" smtClean="0"/>
              <a:t> </a:t>
            </a:r>
            <a:r>
              <a:rPr lang="en-US" altLang="zh-TW" baseline="0" dirty="0" smtClean="0"/>
              <a:t>–</a:t>
            </a:r>
            <a:r>
              <a:rPr lang="zh-TW" altLang="en-US" baseline="0" dirty="0" smtClean="0"/>
              <a:t> 義工分組既同事</a:t>
            </a:r>
            <a:endParaRPr lang="en-US" altLang="zh-TW" baseline="0" dirty="0" smtClean="0"/>
          </a:p>
          <a:p>
            <a:endParaRPr lang="zh-HK" altLang="en-US" dirty="0"/>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a:t>
            </a:fld>
            <a:endParaRPr lang="en-US" altLang="zh-TW" dirty="0"/>
          </a:p>
        </p:txBody>
      </p:sp>
    </p:spTree>
    <p:extLst>
      <p:ext uri="{BB962C8B-B14F-4D97-AF65-F5344CB8AC3E}">
        <p14:creationId xmlns:p14="http://schemas.microsoft.com/office/powerpoint/2010/main" val="898158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10</a:t>
            </a:fld>
            <a:endParaRPr lang="en-US" altLang="zh-TW" dirty="0"/>
          </a:p>
        </p:txBody>
      </p:sp>
    </p:spTree>
    <p:extLst>
      <p:ext uri="{BB962C8B-B14F-4D97-AF65-F5344CB8AC3E}">
        <p14:creationId xmlns:p14="http://schemas.microsoft.com/office/powerpoint/2010/main" val="422157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11</a:t>
            </a:fld>
            <a:endParaRPr lang="en-US" altLang="zh-TW" dirty="0"/>
          </a:p>
        </p:txBody>
      </p:sp>
    </p:spTree>
    <p:extLst>
      <p:ext uri="{BB962C8B-B14F-4D97-AF65-F5344CB8AC3E}">
        <p14:creationId xmlns:p14="http://schemas.microsoft.com/office/powerpoint/2010/main" val="3043874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12</a:t>
            </a:fld>
            <a:endParaRPr lang="en-US" altLang="zh-TW" dirty="0"/>
          </a:p>
        </p:txBody>
      </p:sp>
    </p:spTree>
    <p:extLst>
      <p:ext uri="{BB962C8B-B14F-4D97-AF65-F5344CB8AC3E}">
        <p14:creationId xmlns:p14="http://schemas.microsoft.com/office/powerpoint/2010/main" val="969900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13</a:t>
            </a:fld>
            <a:endParaRPr lang="en-US" altLang="zh-TW" dirty="0"/>
          </a:p>
        </p:txBody>
      </p:sp>
    </p:spTree>
    <p:extLst>
      <p:ext uri="{BB962C8B-B14F-4D97-AF65-F5344CB8AC3E}">
        <p14:creationId xmlns:p14="http://schemas.microsoft.com/office/powerpoint/2010/main" val="411460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14</a:t>
            </a:fld>
            <a:endParaRPr lang="en-US" altLang="zh-TW" dirty="0"/>
          </a:p>
        </p:txBody>
      </p:sp>
    </p:spTree>
    <p:extLst>
      <p:ext uri="{BB962C8B-B14F-4D97-AF65-F5344CB8AC3E}">
        <p14:creationId xmlns:p14="http://schemas.microsoft.com/office/powerpoint/2010/main" val="121834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15</a:t>
            </a:fld>
            <a:endParaRPr lang="en-US" altLang="zh-TW" dirty="0"/>
          </a:p>
        </p:txBody>
      </p:sp>
    </p:spTree>
    <p:extLst>
      <p:ext uri="{BB962C8B-B14F-4D97-AF65-F5344CB8AC3E}">
        <p14:creationId xmlns:p14="http://schemas.microsoft.com/office/powerpoint/2010/main" val="2721441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16</a:t>
            </a:fld>
            <a:endParaRPr lang="en-US" altLang="zh-TW" dirty="0"/>
          </a:p>
        </p:txBody>
      </p:sp>
    </p:spTree>
    <p:extLst>
      <p:ext uri="{BB962C8B-B14F-4D97-AF65-F5344CB8AC3E}">
        <p14:creationId xmlns:p14="http://schemas.microsoft.com/office/powerpoint/2010/main" val="252269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17</a:t>
            </a:fld>
            <a:endParaRPr lang="en-US" altLang="zh-TW" dirty="0"/>
          </a:p>
        </p:txBody>
      </p:sp>
    </p:spTree>
    <p:extLst>
      <p:ext uri="{BB962C8B-B14F-4D97-AF65-F5344CB8AC3E}">
        <p14:creationId xmlns:p14="http://schemas.microsoft.com/office/powerpoint/2010/main" val="133971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2</a:t>
            </a:fld>
            <a:endParaRPr lang="en-US" altLang="zh-TW" dirty="0"/>
          </a:p>
        </p:txBody>
      </p:sp>
    </p:spTree>
    <p:extLst>
      <p:ext uri="{BB962C8B-B14F-4D97-AF65-F5344CB8AC3E}">
        <p14:creationId xmlns:p14="http://schemas.microsoft.com/office/powerpoint/2010/main" val="262914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3</a:t>
            </a:fld>
            <a:endParaRPr lang="en-US" altLang="zh-TW" dirty="0"/>
          </a:p>
        </p:txBody>
      </p:sp>
    </p:spTree>
    <p:extLst>
      <p:ext uri="{BB962C8B-B14F-4D97-AF65-F5344CB8AC3E}">
        <p14:creationId xmlns:p14="http://schemas.microsoft.com/office/powerpoint/2010/main" val="339344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4</a:t>
            </a:fld>
            <a:endParaRPr lang="en-US" altLang="zh-TW" dirty="0"/>
          </a:p>
        </p:txBody>
      </p:sp>
    </p:spTree>
    <p:extLst>
      <p:ext uri="{BB962C8B-B14F-4D97-AF65-F5344CB8AC3E}">
        <p14:creationId xmlns:p14="http://schemas.microsoft.com/office/powerpoint/2010/main" val="1037822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5</a:t>
            </a:fld>
            <a:endParaRPr lang="en-US" altLang="zh-TW" dirty="0"/>
          </a:p>
        </p:txBody>
      </p:sp>
    </p:spTree>
    <p:extLst>
      <p:ext uri="{BB962C8B-B14F-4D97-AF65-F5344CB8AC3E}">
        <p14:creationId xmlns:p14="http://schemas.microsoft.com/office/powerpoint/2010/main" val="337723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6</a:t>
            </a:fld>
            <a:endParaRPr lang="en-US" altLang="zh-TW" dirty="0"/>
          </a:p>
        </p:txBody>
      </p:sp>
    </p:spTree>
    <p:extLst>
      <p:ext uri="{BB962C8B-B14F-4D97-AF65-F5344CB8AC3E}">
        <p14:creationId xmlns:p14="http://schemas.microsoft.com/office/powerpoint/2010/main" val="167826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7</a:t>
            </a:fld>
            <a:endParaRPr lang="en-US" altLang="zh-TW" dirty="0"/>
          </a:p>
        </p:txBody>
      </p:sp>
    </p:spTree>
    <p:extLst>
      <p:ext uri="{BB962C8B-B14F-4D97-AF65-F5344CB8AC3E}">
        <p14:creationId xmlns:p14="http://schemas.microsoft.com/office/powerpoint/2010/main" val="344085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8</a:t>
            </a:fld>
            <a:endParaRPr lang="en-US" altLang="zh-TW" dirty="0"/>
          </a:p>
        </p:txBody>
      </p:sp>
    </p:spTree>
    <p:extLst>
      <p:ext uri="{BB962C8B-B14F-4D97-AF65-F5344CB8AC3E}">
        <p14:creationId xmlns:p14="http://schemas.microsoft.com/office/powerpoint/2010/main" val="70713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92B76BF0-AE86-440F-9698-0D5E0F237838}" type="slidenum">
              <a:rPr lang="en-US" altLang="zh-TW" smtClean="0"/>
              <a:pPr>
                <a:defRPr/>
              </a:pPr>
              <a:t>9</a:t>
            </a:fld>
            <a:endParaRPr lang="en-US" altLang="zh-TW" dirty="0"/>
          </a:p>
        </p:txBody>
      </p:sp>
    </p:spTree>
    <p:extLst>
      <p:ext uri="{BB962C8B-B14F-4D97-AF65-F5344CB8AC3E}">
        <p14:creationId xmlns:p14="http://schemas.microsoft.com/office/powerpoint/2010/main" val="24019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8135B05-84E8-4BF0-8FDC-119E85F079F1}" type="slidenum">
              <a:rPr lang="en-US" altLang="zh-TW"/>
              <a:pPr>
                <a:defRPr/>
              </a:pPr>
              <a:t>‹#›</a:t>
            </a:fld>
            <a:endParaRPr lang="en-US" altLang="zh-TW"/>
          </a:p>
        </p:txBody>
      </p:sp>
    </p:spTree>
    <p:extLst>
      <p:ext uri="{BB962C8B-B14F-4D97-AF65-F5344CB8AC3E}">
        <p14:creationId xmlns:p14="http://schemas.microsoft.com/office/powerpoint/2010/main" val="337248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BDD09FB-A953-4797-84BB-913C27F658B0}" type="slidenum">
              <a:rPr lang="en-US" altLang="zh-TW"/>
              <a:pPr>
                <a:defRPr/>
              </a:pPr>
              <a:t>‹#›</a:t>
            </a:fld>
            <a:endParaRPr lang="en-US" altLang="zh-TW"/>
          </a:p>
        </p:txBody>
      </p:sp>
    </p:spTree>
    <p:extLst>
      <p:ext uri="{BB962C8B-B14F-4D97-AF65-F5344CB8AC3E}">
        <p14:creationId xmlns:p14="http://schemas.microsoft.com/office/powerpoint/2010/main" val="269425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6254BE6-27BE-44CA-8879-8B36183671FE}" type="slidenum">
              <a:rPr lang="en-US" altLang="zh-TW"/>
              <a:pPr>
                <a:defRPr/>
              </a:pPr>
              <a:t>‹#›</a:t>
            </a:fld>
            <a:endParaRPr lang="en-US" altLang="zh-TW"/>
          </a:p>
        </p:txBody>
      </p:sp>
    </p:spTree>
    <p:extLst>
      <p:ext uri="{BB962C8B-B14F-4D97-AF65-F5344CB8AC3E}">
        <p14:creationId xmlns:p14="http://schemas.microsoft.com/office/powerpoint/2010/main" val="162993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A6139D-5152-4714-A1B1-ABCA1A1C9EC9}" type="slidenum">
              <a:rPr lang="en-US" altLang="zh-TW"/>
              <a:pPr>
                <a:defRPr/>
              </a:pPr>
              <a:t>‹#›</a:t>
            </a:fld>
            <a:endParaRPr lang="en-US" altLang="zh-TW"/>
          </a:p>
        </p:txBody>
      </p:sp>
    </p:spTree>
    <p:extLst>
      <p:ext uri="{BB962C8B-B14F-4D97-AF65-F5344CB8AC3E}">
        <p14:creationId xmlns:p14="http://schemas.microsoft.com/office/powerpoint/2010/main" val="55241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196FD83-6E8E-40FE-AED0-0920EB159353}" type="slidenum">
              <a:rPr lang="en-US" altLang="zh-TW"/>
              <a:pPr>
                <a:defRPr/>
              </a:pPr>
              <a:t>‹#›</a:t>
            </a:fld>
            <a:endParaRPr lang="en-US" altLang="zh-TW"/>
          </a:p>
        </p:txBody>
      </p:sp>
    </p:spTree>
    <p:extLst>
      <p:ext uri="{BB962C8B-B14F-4D97-AF65-F5344CB8AC3E}">
        <p14:creationId xmlns:p14="http://schemas.microsoft.com/office/powerpoint/2010/main" val="899591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92ED2D7-9E70-4A7B-BCBF-0F80B8CF81BD}" type="slidenum">
              <a:rPr lang="en-US" altLang="zh-TW"/>
              <a:pPr>
                <a:defRPr/>
              </a:pPr>
              <a:t>‹#›</a:t>
            </a:fld>
            <a:endParaRPr lang="en-US" altLang="zh-TW"/>
          </a:p>
        </p:txBody>
      </p:sp>
    </p:spTree>
    <p:extLst>
      <p:ext uri="{BB962C8B-B14F-4D97-AF65-F5344CB8AC3E}">
        <p14:creationId xmlns:p14="http://schemas.microsoft.com/office/powerpoint/2010/main" val="941664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1DF4BC92-533B-4731-A9E8-987D48235858}" type="slidenum">
              <a:rPr lang="en-US" altLang="zh-TW"/>
              <a:pPr>
                <a:defRPr/>
              </a:pPr>
              <a:t>‹#›</a:t>
            </a:fld>
            <a:endParaRPr lang="en-US" altLang="zh-TW"/>
          </a:p>
        </p:txBody>
      </p:sp>
    </p:spTree>
    <p:extLst>
      <p:ext uri="{BB962C8B-B14F-4D97-AF65-F5344CB8AC3E}">
        <p14:creationId xmlns:p14="http://schemas.microsoft.com/office/powerpoint/2010/main" val="408326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FCC0931-9828-45B4-A4E7-F5363223F3E7}" type="slidenum">
              <a:rPr lang="en-US" altLang="zh-TW"/>
              <a:pPr>
                <a:defRPr/>
              </a:pPr>
              <a:t>‹#›</a:t>
            </a:fld>
            <a:endParaRPr lang="en-US" altLang="zh-TW"/>
          </a:p>
        </p:txBody>
      </p:sp>
    </p:spTree>
    <p:extLst>
      <p:ext uri="{BB962C8B-B14F-4D97-AF65-F5344CB8AC3E}">
        <p14:creationId xmlns:p14="http://schemas.microsoft.com/office/powerpoint/2010/main" val="319047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B948D59C-8DA0-4882-B934-EE9FAF46C9E5}" type="slidenum">
              <a:rPr lang="en-US" altLang="zh-TW"/>
              <a:pPr>
                <a:defRPr/>
              </a:pPr>
              <a:t>‹#›</a:t>
            </a:fld>
            <a:endParaRPr lang="en-US" altLang="zh-TW"/>
          </a:p>
        </p:txBody>
      </p:sp>
    </p:spTree>
    <p:extLst>
      <p:ext uri="{BB962C8B-B14F-4D97-AF65-F5344CB8AC3E}">
        <p14:creationId xmlns:p14="http://schemas.microsoft.com/office/powerpoint/2010/main" val="40981562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21AE709-8AB1-4801-95F4-3AA2DE673F73}" type="slidenum">
              <a:rPr lang="en-US" altLang="zh-TW"/>
              <a:pPr>
                <a:defRPr/>
              </a:pPr>
              <a:t>‹#›</a:t>
            </a:fld>
            <a:endParaRPr lang="en-US" altLang="zh-TW"/>
          </a:p>
        </p:txBody>
      </p:sp>
    </p:spTree>
    <p:extLst>
      <p:ext uri="{BB962C8B-B14F-4D97-AF65-F5344CB8AC3E}">
        <p14:creationId xmlns:p14="http://schemas.microsoft.com/office/powerpoint/2010/main" val="31054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8759D-962F-468B-B992-3CC523605958}" type="slidenum">
              <a:rPr lang="en-US" altLang="zh-TW"/>
              <a:pPr>
                <a:defRPr/>
              </a:pPr>
              <a:t>‹#›</a:t>
            </a:fld>
            <a:endParaRPr lang="en-US" altLang="zh-TW"/>
          </a:p>
        </p:txBody>
      </p:sp>
    </p:spTree>
    <p:extLst>
      <p:ext uri="{BB962C8B-B14F-4D97-AF65-F5344CB8AC3E}">
        <p14:creationId xmlns:p14="http://schemas.microsoft.com/office/powerpoint/2010/main" val="372139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dirty="0" smtClean="0"/>
              <a:t>按一下以編輯母片</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華康中特圓體" panose="020F0809000000000000" pitchFamily="49" charset="-120"/>
              </a:defRPr>
            </a:lvl1pPr>
          </a:lstStyle>
          <a:p>
            <a:pPr>
              <a:defRPr/>
            </a:pPr>
            <a:endParaRPr lang="en-US" altLang="zh-TW"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華康中特圓體" panose="020F0809000000000000" pitchFamily="49" charset="-120"/>
              </a:defRPr>
            </a:lvl1pPr>
          </a:lstStyle>
          <a:p>
            <a:pPr>
              <a:defRPr/>
            </a:pPr>
            <a:endParaRPr lang="en-US" altLang="zh-TW"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華康中特圓體" panose="020F0809000000000000" pitchFamily="49" charset="-120"/>
              </a:defRPr>
            </a:lvl1pPr>
          </a:lstStyle>
          <a:p>
            <a:pPr>
              <a:defRPr/>
            </a:pPr>
            <a:fld id="{34F9C113-9AA2-4BC2-99F9-1380C5CB1F03}"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華康中特圓體" panose="020F0809000000000000" pitchFamily="49" charset="-120"/>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華康中特圓體" panose="020F0809000000000000" pitchFamily="49"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華康中特圓體" panose="020F0809000000000000" pitchFamily="49" charset="-120"/>
        </a:defRPr>
      </a:lvl2pPr>
      <a:lvl3pPr marL="1143000" indent="-228600" algn="l" rtl="0" eaLnBrk="0" fontAlgn="base" hangingPunct="0">
        <a:spcBef>
          <a:spcPct val="20000"/>
        </a:spcBef>
        <a:spcAft>
          <a:spcPct val="0"/>
        </a:spcAft>
        <a:buChar char="•"/>
        <a:defRPr kumimoji="1" sz="2400">
          <a:solidFill>
            <a:schemeClr val="tx1"/>
          </a:solidFill>
          <a:latin typeface="+mn-lt"/>
          <a:ea typeface="華康中特圓體" panose="020F0809000000000000" pitchFamily="49" charset="-120"/>
        </a:defRPr>
      </a:lvl3pPr>
      <a:lvl4pPr marL="1600200" indent="-228600" algn="l" rtl="0" eaLnBrk="0" fontAlgn="base" hangingPunct="0">
        <a:spcBef>
          <a:spcPct val="20000"/>
        </a:spcBef>
        <a:spcAft>
          <a:spcPct val="0"/>
        </a:spcAft>
        <a:buChar char="–"/>
        <a:defRPr kumimoji="1" sz="2000">
          <a:solidFill>
            <a:schemeClr val="tx1"/>
          </a:solidFill>
          <a:latin typeface="+mn-lt"/>
          <a:ea typeface="華康中特圓體" panose="020F0809000000000000" pitchFamily="49" charset="-120"/>
        </a:defRPr>
      </a:lvl4pPr>
      <a:lvl5pPr marL="2057400" indent="-228600" algn="l" rtl="0" eaLnBrk="0" fontAlgn="base" hangingPunct="0">
        <a:spcBef>
          <a:spcPct val="20000"/>
        </a:spcBef>
        <a:spcAft>
          <a:spcPct val="0"/>
        </a:spcAft>
        <a:buChar char="»"/>
        <a:defRPr kumimoji="1" sz="2000">
          <a:solidFill>
            <a:schemeClr val="tx1"/>
          </a:solidFill>
          <a:latin typeface="+mn-lt"/>
          <a:ea typeface="華康中特圓體" panose="020F0809000000000000" pitchFamily="49"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jpe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4.png"/><Relationship Id="rId5" Type="http://schemas.openxmlformats.org/officeDocument/2006/relationships/diagramQuickStyle" Target="../diagrams/quickStyle5.xml"/><Relationship Id="rId10" Type="http://schemas.openxmlformats.org/officeDocument/2006/relationships/image" Target="../media/image3.png"/><Relationship Id="rId4" Type="http://schemas.openxmlformats.org/officeDocument/2006/relationships/diagramLayout" Target="../diagrams/layout5.xml"/><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hyperlink" Target="mailto:volunteer@wetlandpark.gov.h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1.jpeg"/><Relationship Id="rId5" Type="http://schemas.openxmlformats.org/officeDocument/2006/relationships/diagramQuickStyle" Target="../diagrams/quickStyle3.xml"/><Relationship Id="rId10" Type="http://schemas.openxmlformats.org/officeDocument/2006/relationships/image" Target="../media/image10.jpeg"/><Relationship Id="rId4" Type="http://schemas.openxmlformats.org/officeDocument/2006/relationships/diagramLayout" Target="../diagrams/layout3.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1.56.154\wp server\HKWP MISC\3_wetlandpark_photo\2_EDUCATION\4_Marketing Photos under AFCD_SQ_112_17\hk wetland park-20180920\hk wetland park\9K1B037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79" r="7190"/>
          <a:stretch/>
        </p:blipFill>
        <p:spPr bwMode="auto">
          <a:xfrm>
            <a:off x="0" y="0"/>
            <a:ext cx="9144000" cy="6863894"/>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5"/>
          <p:cNvSpPr>
            <a:spLocks noChangeArrowheads="1"/>
          </p:cNvSpPr>
          <p:nvPr/>
        </p:nvSpPr>
        <p:spPr bwMode="auto">
          <a:xfrm>
            <a:off x="50036" y="-700608"/>
            <a:ext cx="6754212" cy="4536504"/>
          </a:xfrm>
          <a:prstGeom prst="rect">
            <a:avLst/>
          </a:prstGeom>
          <a:noFill/>
          <a:ln>
            <a:noFill/>
          </a:ln>
          <a:effectLst/>
        </p:spPr>
        <p:txBody>
          <a:bodyPr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20000"/>
              </a:lnSpc>
              <a:defRPr/>
            </a:pPr>
            <a:r>
              <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rPr>
              <a:t>香港濕地公園</a:t>
            </a:r>
            <a:endParaRPr lang="en-US" altLang="zh-TW"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endParaRPr>
          </a:p>
          <a:p>
            <a:pPr>
              <a:lnSpc>
                <a:spcPct val="120000"/>
              </a:lnSpc>
              <a:defRPr/>
            </a:pPr>
            <a:r>
              <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rPr>
              <a:t>暑期實習計劃</a:t>
            </a:r>
            <a:r>
              <a:rPr lang="en-US" altLang="zh-TW"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rPr>
              <a:t>2021</a:t>
            </a:r>
          </a:p>
          <a:p>
            <a:pPr>
              <a:lnSpc>
                <a:spcPct val="120000"/>
              </a:lnSpc>
              <a:defRPr/>
            </a:pPr>
            <a:r>
              <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rPr>
              <a:t>計劃</a:t>
            </a:r>
            <a:r>
              <a:rPr lang="zh-TW"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rPr>
              <a:t>簡介</a:t>
            </a:r>
            <a:endParaRPr lang="en-US" altLang="zh-TW"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endParaRPr>
          </a:p>
          <a:p>
            <a:pPr>
              <a:lnSpc>
                <a:spcPct val="120000"/>
              </a:lnSpc>
              <a:defRPr/>
            </a:pPr>
            <a:endPar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cs typeface="Arial Unicode MS" panose="020B0604020202020204" pitchFamily="34" charset="-120"/>
            </a:endParaRPr>
          </a:p>
        </p:txBody>
      </p:sp>
      <p:grpSp>
        <p:nvGrpSpPr>
          <p:cNvPr id="2" name="群組 3"/>
          <p:cNvGrpSpPr>
            <a:grpSpLocks/>
          </p:cNvGrpSpPr>
          <p:nvPr/>
        </p:nvGrpSpPr>
        <p:grpSpPr bwMode="auto">
          <a:xfrm>
            <a:off x="7308304" y="135682"/>
            <a:ext cx="749052" cy="970012"/>
            <a:chOff x="146050" y="186077"/>
            <a:chExt cx="4209926" cy="5690848"/>
          </a:xfrm>
        </p:grpSpPr>
        <p:sp>
          <p:nvSpPr>
            <p:cNvPr id="3" name="橢圓 2"/>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2056" name="Picture 6" descr="afcd with word transpare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9" descr="C:\Users\yysha\Desktop\Logos\WP_logo.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56872" y="116632"/>
            <a:ext cx="97629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EDUCATION\2_Volunteer Unit\1b.暑期實習計劃\暑期實習計劃 2017\Photos\2017.07.02 KM Tour\IMG_31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7384"/>
            <a:ext cx="4641545" cy="34811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K:\EDUCATION\2_Volunteer Unit\1b.暑期實習計劃\暑期實習計劃 2016\7. SI Photo\Highlights\Tour Guiding\IMG_17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58" r="5520"/>
          <a:stretch/>
        </p:blipFill>
        <p:spPr bwMode="auto">
          <a:xfrm>
            <a:off x="4716016" y="3429000"/>
            <a:ext cx="4680296" cy="34817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K:\EDUCATION\2_Volunteer Unit\1b.暑期實習計劃\暑期實習計劃 2017\Photos\2017.07.07_WA\P70704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35004"/>
            <a:ext cx="4716016" cy="35371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K:\EDUCATION\2_Volunteer Unit\1b.暑期實習計劃\暑期實習計劃 2017\Photos\2017.07.12_WA-(Exam)\P71205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48" y="-27420"/>
            <a:ext cx="4745464" cy="355923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3"/>
          <p:cNvGrpSpPr>
            <a:grpSpLocks/>
          </p:cNvGrpSpPr>
          <p:nvPr/>
        </p:nvGrpSpPr>
        <p:grpSpPr bwMode="auto">
          <a:xfrm>
            <a:off x="179512" y="127365"/>
            <a:ext cx="725782" cy="980786"/>
            <a:chOff x="146050" y="186077"/>
            <a:chExt cx="4209926" cy="5690848"/>
          </a:xfrm>
        </p:grpSpPr>
        <p:sp>
          <p:nvSpPr>
            <p:cNvPr id="9" name="橢圓 8"/>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10" name="Picture 6" descr="afcd with word transparen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C:\Users\yysha\Desktop\Logos\WP_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65563" y="55995"/>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圓角矩形 11"/>
          <p:cNvSpPr/>
          <p:nvPr/>
        </p:nvSpPr>
        <p:spPr>
          <a:xfrm>
            <a:off x="3266469" y="2987782"/>
            <a:ext cx="2923034" cy="779042"/>
          </a:xfrm>
          <a:prstGeom prst="roundRect">
            <a:avLst/>
          </a:prstGeom>
          <a:gradFill>
            <a:gsLst>
              <a:gs pos="0">
                <a:srgbClr val="92D050"/>
              </a:gs>
              <a:gs pos="82000">
                <a:schemeClr val="accent1">
                  <a:shade val="93000"/>
                  <a:satMod val="130000"/>
                </a:schemeClr>
              </a:gs>
              <a:gs pos="100000">
                <a:schemeClr val="accent1">
                  <a:shade val="94000"/>
                  <a:satMod val="135000"/>
                </a:schemeClr>
              </a:gs>
            </a:gsLst>
          </a:gradFill>
          <a:effectLst>
            <a:innerShdw blurRad="63500" dist="50800" dir="81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rPr>
              <a:t>導賞服務</a:t>
            </a:r>
            <a:endParaRPr lang="zh-HK"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華康中特圓體" panose="020F0809000000000000" pitchFamily="49"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DUCATION\2_Volunteer Unit\1b.暑期實習計劃\暑期實習計劃 2017\Photos\2017.06.28_PE\P62802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990" y="1"/>
            <a:ext cx="4266522" cy="320001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K:\EDUCATION\2_Volunteer Unit\0. PHOTO\2014\Summer Internship 2014\2014.08.02 SI @ 工作坊\20140802_15000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16418" y="0"/>
            <a:ext cx="5254253" cy="32096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EDUCATION\2_Volunteer Unit\0. PHOTO\2016\2016.04.04 Joint U 襟章當值\20160404_1119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090"/>
          <a:stretch/>
        </p:blipFill>
        <p:spPr bwMode="auto">
          <a:xfrm>
            <a:off x="-194820" y="3212976"/>
            <a:ext cx="9338820" cy="367240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群組 3"/>
          <p:cNvGrpSpPr>
            <a:grpSpLocks/>
          </p:cNvGrpSpPr>
          <p:nvPr/>
        </p:nvGrpSpPr>
        <p:grpSpPr bwMode="auto">
          <a:xfrm>
            <a:off x="36826" y="5732618"/>
            <a:ext cx="725782" cy="980786"/>
            <a:chOff x="146050" y="186077"/>
            <a:chExt cx="4209926" cy="5690848"/>
          </a:xfrm>
        </p:grpSpPr>
        <p:sp>
          <p:nvSpPr>
            <p:cNvPr id="8" name="橢圓 7"/>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9" name="Picture 6" descr="afcd with word transpare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C:\Users\yysha\Desktop\Logos\WP_logo.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22877" y="5661248"/>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圓角矩形 10"/>
          <p:cNvSpPr/>
          <p:nvPr/>
        </p:nvSpPr>
        <p:spPr>
          <a:xfrm>
            <a:off x="3266469" y="2987782"/>
            <a:ext cx="2923034" cy="779042"/>
          </a:xfrm>
          <a:prstGeom prst="roundRect">
            <a:avLst/>
          </a:prstGeom>
          <a:gradFill>
            <a:gsLst>
              <a:gs pos="0">
                <a:srgbClr val="92D050"/>
              </a:gs>
              <a:gs pos="82000">
                <a:schemeClr val="accent1">
                  <a:shade val="93000"/>
                  <a:satMod val="130000"/>
                </a:schemeClr>
              </a:gs>
              <a:gs pos="100000">
                <a:schemeClr val="accent1">
                  <a:shade val="94000"/>
                  <a:satMod val="135000"/>
                </a:schemeClr>
              </a:gs>
            </a:gsLst>
          </a:gradFill>
          <a:effectLst>
            <a:innerShdw blurRad="63500" dist="50800" dir="81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rPr>
              <a:t>教育工作坊</a:t>
            </a:r>
            <a:endParaRPr lang="zh-HK"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華康中特圓體" panose="020F0809000000000000" pitchFamily="49"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EDUCATION\2_Volunteer Unit\1b.暑期實習計劃\暑期實習計劃 2016\7. SI Photo\Highlights\植物護理\IMG_0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9928" y="24383"/>
            <a:ext cx="5214640" cy="3476625"/>
          </a:xfrm>
          <a:prstGeom prst="rect">
            <a:avLst/>
          </a:prstGeom>
          <a:noFill/>
          <a:extLst>
            <a:ext uri="{909E8E84-426E-40DD-AFC4-6F175D3DCCD1}">
              <a14:hiddenFill xmlns:a14="http://schemas.microsoft.com/office/drawing/2010/main">
                <a:solidFill>
                  <a:srgbClr val="FFFFFF"/>
                </a:solidFill>
              </a14:hiddenFill>
            </a:ext>
          </a:extLst>
        </p:spPr>
      </p:pic>
      <p:sp>
        <p:nvSpPr>
          <p:cNvPr id="23554" name="Text Box 5"/>
          <p:cNvSpPr txBox="1">
            <a:spLocks noChangeArrowheads="1"/>
          </p:cNvSpPr>
          <p:nvPr/>
        </p:nvSpPr>
        <p:spPr bwMode="auto">
          <a:xfrm>
            <a:off x="1743075" y="30194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新細明體" pitchFamily="18" charset="-120"/>
              </a:defRPr>
            </a:lvl1pPr>
            <a:lvl2pPr marL="742950" indent="-285750" eaLnBrk="0" hangingPunct="0">
              <a:defRPr kumimoji="1" sz="2400">
                <a:solidFill>
                  <a:schemeClr val="tx1"/>
                </a:solidFill>
                <a:latin typeface="Arial" charset="0"/>
                <a:ea typeface="新細明體" pitchFamily="18" charset="-120"/>
              </a:defRPr>
            </a:lvl2pPr>
            <a:lvl3pPr marL="1143000" indent="-228600" eaLnBrk="0" hangingPunct="0">
              <a:defRPr kumimoji="1" sz="2400">
                <a:solidFill>
                  <a:schemeClr val="tx1"/>
                </a:solidFill>
                <a:latin typeface="Arial" charset="0"/>
                <a:ea typeface="新細明體" pitchFamily="18" charset="-120"/>
              </a:defRPr>
            </a:lvl3pPr>
            <a:lvl4pPr marL="1600200" indent="-228600" eaLnBrk="0" hangingPunct="0">
              <a:defRPr kumimoji="1" sz="2400">
                <a:solidFill>
                  <a:schemeClr val="tx1"/>
                </a:solidFill>
                <a:latin typeface="Arial" charset="0"/>
                <a:ea typeface="新細明體" pitchFamily="18" charset="-120"/>
              </a:defRPr>
            </a:lvl4pPr>
            <a:lvl5pPr marL="2057400" indent="-228600" eaLnBrk="0" hangingPunct="0">
              <a:defRPr kumimoji="1" sz="24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charset="0"/>
                <a:ea typeface="新細明體" pitchFamily="18" charset="-120"/>
              </a:defRPr>
            </a:lvl9pPr>
          </a:lstStyle>
          <a:p>
            <a:pPr eaLnBrk="1" hangingPunct="1"/>
            <a:endParaRPr lang="zh-HK" altLang="zh-HK" dirty="0">
              <a:ea typeface="華康中特圓體" panose="020F0809000000000000" pitchFamily="49" charset="-120"/>
            </a:endParaRPr>
          </a:p>
        </p:txBody>
      </p:sp>
      <p:pic>
        <p:nvPicPr>
          <p:cNvPr id="5122" name="Picture 2" descr="K:\EDUCATION\2_Volunteer Unit\1b.暑期實習計劃\暑期實習計劃 2016\7. SI Photo\Highlights\Butterfly Training\IMG_98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74" y="-27384"/>
            <a:ext cx="4744836" cy="35586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K:\EDUCATION\2_Volunteer Unit\1b.暑期實習計劃\暑期實習計劃 2016\7. SI Photo\Highlights\Summer Day Camp\DSC0838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99" t="717" r="-9599" b="-717"/>
          <a:stretch/>
        </p:blipFill>
        <p:spPr bwMode="auto">
          <a:xfrm>
            <a:off x="4644008" y="3476626"/>
            <a:ext cx="5221151" cy="348076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EDUCATION\2_Volunteer Unit\1b.暑期實習計劃\暑期實習計劃 2017\Photos\2017.06.29_WAE\P62903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2" y="3272590"/>
            <a:ext cx="4816868" cy="36127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群組 3"/>
          <p:cNvGrpSpPr>
            <a:grpSpLocks/>
          </p:cNvGrpSpPr>
          <p:nvPr/>
        </p:nvGrpSpPr>
        <p:grpSpPr bwMode="auto">
          <a:xfrm>
            <a:off x="157557" y="95753"/>
            <a:ext cx="725782" cy="980786"/>
            <a:chOff x="146050" y="186077"/>
            <a:chExt cx="4209926" cy="5690848"/>
          </a:xfrm>
        </p:grpSpPr>
        <p:sp>
          <p:nvSpPr>
            <p:cNvPr id="10" name="橢圓 9"/>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11" name="Picture 6" descr="afcd with word transparen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9" descr="C:\Users\yysha\Desktop\Logos\WP_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43608" y="24383"/>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圓角矩形 12"/>
          <p:cNvSpPr/>
          <p:nvPr/>
        </p:nvSpPr>
        <p:spPr>
          <a:xfrm>
            <a:off x="3266469" y="2987782"/>
            <a:ext cx="2923034" cy="779042"/>
          </a:xfrm>
          <a:prstGeom prst="roundRect">
            <a:avLst/>
          </a:prstGeom>
          <a:gradFill>
            <a:gsLst>
              <a:gs pos="0">
                <a:srgbClr val="92D050"/>
              </a:gs>
              <a:gs pos="82000">
                <a:schemeClr val="accent1">
                  <a:shade val="93000"/>
                  <a:satMod val="130000"/>
                </a:schemeClr>
              </a:gs>
              <a:gs pos="100000">
                <a:schemeClr val="accent1">
                  <a:shade val="94000"/>
                  <a:satMod val="135000"/>
                </a:schemeClr>
              </a:gs>
            </a:gsLst>
          </a:gradFill>
          <a:effectLst>
            <a:innerShdw blurRad="63500" dist="50800" dir="81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rPr>
              <a:t>生境護理</a:t>
            </a:r>
            <a:endParaRPr lang="zh-HK"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華康中特圓體" panose="020F0809000000000000" pitchFamily="49"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EDUCATION\2_Volunteer Unit\1b.暑期實習計劃\暑期實習計劃 2017\Photos\2017.07.02 KM Tour\IMG_3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6" t="9200" r="1829" b="7463"/>
          <a:stretch/>
        </p:blipFill>
        <p:spPr bwMode="auto">
          <a:xfrm>
            <a:off x="4071742" y="-27384"/>
            <a:ext cx="5108770" cy="3335338"/>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10" descr="IMG_35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35338"/>
            <a:ext cx="4716463"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K:\EDUCATION\2_Volunteer Unit\1b.暑期實習計劃\暑期實習計劃 2017\Photos\2017.06.28_Grp Proj\IMG_30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2" y="-27385"/>
            <a:ext cx="45085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EDUCATION\2_Volunteer Unit\1b.暑期實習計劃\暑期實習計劃 2017\Photos\2017.07.18_Project\P71800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3039" y="3307954"/>
            <a:ext cx="4733208" cy="35500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3"/>
          <p:cNvGrpSpPr>
            <a:grpSpLocks/>
          </p:cNvGrpSpPr>
          <p:nvPr/>
        </p:nvGrpSpPr>
        <p:grpSpPr bwMode="auto">
          <a:xfrm>
            <a:off x="7070325" y="5838087"/>
            <a:ext cx="725782" cy="980786"/>
            <a:chOff x="146050" y="186077"/>
            <a:chExt cx="4209926" cy="5690848"/>
          </a:xfrm>
        </p:grpSpPr>
        <p:sp>
          <p:nvSpPr>
            <p:cNvPr id="9" name="橢圓 8"/>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10" name="Picture 6" descr="afcd with word transparen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C:\Users\yysha\Desktop\Logos\WP_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56376" y="5766717"/>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圓角矩形 11"/>
          <p:cNvSpPr/>
          <p:nvPr/>
        </p:nvSpPr>
        <p:spPr>
          <a:xfrm>
            <a:off x="2339751" y="2987782"/>
            <a:ext cx="4275685" cy="779042"/>
          </a:xfrm>
          <a:prstGeom prst="roundRect">
            <a:avLst/>
          </a:prstGeom>
          <a:gradFill>
            <a:gsLst>
              <a:gs pos="0">
                <a:srgbClr val="92D050"/>
              </a:gs>
              <a:gs pos="82000">
                <a:schemeClr val="accent1">
                  <a:shade val="93000"/>
                  <a:satMod val="130000"/>
                </a:schemeClr>
              </a:gs>
              <a:gs pos="100000">
                <a:schemeClr val="accent1">
                  <a:shade val="94000"/>
                  <a:satMod val="135000"/>
                </a:schemeClr>
              </a:gs>
            </a:gsLst>
          </a:gradFill>
          <a:effectLst>
            <a:innerShdw blurRad="63500" dist="50800" dir="81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rPr>
              <a:t>工作分享及檢討</a:t>
            </a:r>
            <a:endParaRPr lang="zh-HK"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華康中特圓體" panose="020F0809000000000000" pitchFamily="49"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320909247"/>
              </p:ext>
            </p:extLst>
          </p:nvPr>
        </p:nvGraphicFramePr>
        <p:xfrm>
          <a:off x="179512" y="332656"/>
          <a:ext cx="8769152" cy="165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7" name="Text Box 7"/>
          <p:cNvSpPr txBox="1">
            <a:spLocks noChangeArrowheads="1"/>
          </p:cNvSpPr>
          <p:nvPr/>
        </p:nvSpPr>
        <p:spPr bwMode="auto">
          <a:xfrm>
            <a:off x="515938" y="2565400"/>
            <a:ext cx="7872486"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Arial" charset="0"/>
                <a:ea typeface="新細明體" pitchFamily="18" charset="-120"/>
              </a:defRPr>
            </a:lvl1pPr>
            <a:lvl2pPr marL="742950" indent="-285750" eaLnBrk="0" hangingPunct="0">
              <a:defRPr kumimoji="1" sz="2400">
                <a:solidFill>
                  <a:schemeClr val="tx1"/>
                </a:solidFill>
                <a:latin typeface="Arial" charset="0"/>
                <a:ea typeface="新細明體" pitchFamily="18" charset="-120"/>
              </a:defRPr>
            </a:lvl2pPr>
            <a:lvl3pPr marL="1143000" indent="-228600" eaLnBrk="0" hangingPunct="0">
              <a:defRPr kumimoji="1" sz="2400">
                <a:solidFill>
                  <a:schemeClr val="tx1"/>
                </a:solidFill>
                <a:latin typeface="Arial" charset="0"/>
                <a:ea typeface="新細明體" pitchFamily="18" charset="-120"/>
              </a:defRPr>
            </a:lvl3pPr>
            <a:lvl4pPr marL="1600200" indent="-228600" eaLnBrk="0" hangingPunct="0">
              <a:defRPr kumimoji="1" sz="2400">
                <a:solidFill>
                  <a:schemeClr val="tx1"/>
                </a:solidFill>
                <a:latin typeface="Arial" charset="0"/>
                <a:ea typeface="新細明體" pitchFamily="18" charset="-120"/>
              </a:defRPr>
            </a:lvl4pPr>
            <a:lvl5pPr marL="2057400" indent="-228600" eaLnBrk="0" hangingPunct="0">
              <a:defRPr kumimoji="1" sz="24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charset="0"/>
                <a:ea typeface="新細明體" pitchFamily="18" charset="-120"/>
              </a:defRPr>
            </a:lvl9pPr>
          </a:lstStyle>
          <a:p>
            <a:pPr eaLnBrk="1" hangingPunct="1">
              <a:defRPr/>
            </a:pPr>
            <a:r>
              <a:rPr lang="zh-TW" altLang="en-US" sz="3200" dirty="0">
                <a:solidFill>
                  <a:srgbClr val="0066FF"/>
                </a:solidFill>
                <a:latin typeface="華康中特圓體" panose="020F0809000000000000" pitchFamily="49" charset="-120"/>
                <a:ea typeface="華康中特圓體" panose="020F0809000000000000" pitchFamily="49" charset="-120"/>
              </a:rPr>
              <a:t>專題研習</a:t>
            </a:r>
            <a:endParaRPr lang="en-US" altLang="zh-TW" sz="3200" dirty="0">
              <a:solidFill>
                <a:srgbClr val="0066FF"/>
              </a:solidFill>
              <a:latin typeface="華康中特圓體" panose="020F0809000000000000" pitchFamily="49" charset="-120"/>
              <a:ea typeface="華康中特圓體" panose="020F0809000000000000" pitchFamily="49" charset="-120"/>
            </a:endParaRPr>
          </a:p>
          <a:p>
            <a:pPr eaLnBrk="1" hangingPunct="1">
              <a:defRPr/>
            </a:pPr>
            <a:endParaRPr lang="en-US" altLang="zh-TW" sz="3200" b="1" dirty="0" smtClean="0">
              <a:solidFill>
                <a:srgbClr val="FF6600"/>
              </a:solidFill>
              <a:latin typeface="華康中特圓體" panose="020F0809000000000000" pitchFamily="49" charset="-120"/>
              <a:ea typeface="華康中特圓體" panose="020F0809000000000000" pitchFamily="49" charset="-120"/>
            </a:endParaRPr>
          </a:p>
          <a:p>
            <a:pPr marL="342900" indent="-342900" eaLnBrk="1" hangingPunct="1">
              <a:buFont typeface="Wingdings" panose="05000000000000000000" pitchFamily="2" charset="2"/>
              <a:buChar char="u"/>
              <a:defRPr/>
            </a:pPr>
            <a:r>
              <a:rPr lang="zh-TW" altLang="en-US" dirty="0" smtClean="0">
                <a:latin typeface="華康中特圓體" panose="020F0809000000000000" pitchFamily="49" charset="-120"/>
                <a:ea typeface="華康中特圓體" panose="020F0809000000000000" pitchFamily="49" charset="-120"/>
              </a:rPr>
              <a:t>分組設計及完成一個</a:t>
            </a:r>
            <a:r>
              <a:rPr lang="zh-TW" altLang="en-US" dirty="0">
                <a:latin typeface="華康中特圓體" panose="020F0809000000000000" pitchFamily="49" charset="-120"/>
                <a:ea typeface="華康中特圓體" panose="020F0809000000000000" pitchFamily="49" charset="-120"/>
              </a:rPr>
              <a:t>專題</a:t>
            </a:r>
            <a:r>
              <a:rPr lang="zh-TW" altLang="en-US" dirty="0" smtClean="0">
                <a:latin typeface="華康中特圓體" panose="020F0809000000000000" pitchFamily="49" charset="-120"/>
                <a:ea typeface="華康中特圓體" panose="020F0809000000000000" pitchFamily="49" charset="-120"/>
              </a:rPr>
              <a:t>研習</a:t>
            </a:r>
            <a:r>
              <a:rPr lang="zh-TW" altLang="en-US" dirty="0">
                <a:latin typeface="華康中特圓體" panose="020F0809000000000000" pitchFamily="49" charset="-120"/>
                <a:ea typeface="華康中特圓體" panose="020F0809000000000000" pitchFamily="49" charset="-120"/>
              </a:rPr>
              <a:t>項目 </a:t>
            </a:r>
            <a:endParaRPr lang="en-US" altLang="zh-TW" dirty="0" smtClean="0">
              <a:latin typeface="華康中特圓體" panose="020F0809000000000000" pitchFamily="49" charset="-120"/>
              <a:ea typeface="華康中特圓體" panose="020F0809000000000000" pitchFamily="49" charset="-120"/>
            </a:endParaRPr>
          </a:p>
          <a:p>
            <a:pPr eaLnBrk="1" hangingPunct="1">
              <a:defRPr/>
            </a:pPr>
            <a:r>
              <a:rPr lang="zh-TW" altLang="en-US" dirty="0" smtClean="0">
                <a:latin typeface="華康中特圓體" panose="020F0809000000000000" pitchFamily="49" charset="-120"/>
                <a:ea typeface="華康中特圓體" panose="020F0809000000000000" pitchFamily="49" charset="-120"/>
              </a:rPr>
              <a:t>  </a:t>
            </a:r>
            <a:endParaRPr lang="en-US" altLang="zh-TW" dirty="0" smtClean="0">
              <a:latin typeface="華康中特圓體" panose="020F0809000000000000" pitchFamily="49" charset="-120"/>
              <a:ea typeface="華康中特圓體" panose="020F0809000000000000" pitchFamily="49" charset="-120"/>
            </a:endParaRPr>
          </a:p>
          <a:p>
            <a:pPr marL="342900" indent="-342900" eaLnBrk="1" hangingPunct="1">
              <a:buFont typeface="Wingdings" panose="05000000000000000000" pitchFamily="2" charset="2"/>
              <a:buChar char="u"/>
              <a:defRPr/>
            </a:pPr>
            <a:r>
              <a:rPr lang="zh-TW" altLang="en-US" dirty="0" smtClean="0">
                <a:latin typeface="華康中特圓體" panose="020F0809000000000000" pitchFamily="49" charset="-120"/>
                <a:ea typeface="華康中特圓體" panose="020F0809000000000000" pitchFamily="49" charset="-120"/>
              </a:rPr>
              <a:t>撰寫專題研習建議書及報告</a:t>
            </a:r>
          </a:p>
        </p:txBody>
      </p:sp>
      <p:pic>
        <p:nvPicPr>
          <p:cNvPr id="8" name="Picture 9" descr="C:\Users\yysha\Desktop\Logos\WP_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56376" y="5752894"/>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3"/>
          <p:cNvGrpSpPr>
            <a:grpSpLocks/>
          </p:cNvGrpSpPr>
          <p:nvPr/>
        </p:nvGrpSpPr>
        <p:grpSpPr bwMode="auto">
          <a:xfrm>
            <a:off x="7071497" y="5829023"/>
            <a:ext cx="725782" cy="980786"/>
            <a:chOff x="146050" y="186077"/>
            <a:chExt cx="4209926" cy="5690848"/>
          </a:xfrm>
        </p:grpSpPr>
        <p:sp>
          <p:nvSpPr>
            <p:cNvPr id="10" name="橢圓 9"/>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11" name="Picture 6" descr="afcd with word transparen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09163491"/>
              </p:ext>
            </p:extLst>
          </p:nvPr>
        </p:nvGraphicFramePr>
        <p:xfrm>
          <a:off x="179512" y="476672"/>
          <a:ext cx="8769152" cy="165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1" name="文字方塊 8"/>
          <p:cNvSpPr txBox="1">
            <a:spLocks noChangeArrowheads="1"/>
          </p:cNvSpPr>
          <p:nvPr/>
        </p:nvSpPr>
        <p:spPr bwMode="auto">
          <a:xfrm>
            <a:off x="395536" y="1916832"/>
            <a:ext cx="6624637"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2400">
                <a:solidFill>
                  <a:schemeClr val="tx1"/>
                </a:solidFill>
                <a:latin typeface="Arial" charset="0"/>
                <a:ea typeface="新細明體" pitchFamily="18" charset="-120"/>
              </a:defRPr>
            </a:lvl1pPr>
            <a:lvl2pPr marL="742950" indent="-285750" eaLnBrk="0" hangingPunct="0">
              <a:defRPr kumimoji="1" sz="2400">
                <a:solidFill>
                  <a:schemeClr val="tx1"/>
                </a:solidFill>
                <a:latin typeface="Arial" charset="0"/>
                <a:ea typeface="新細明體" pitchFamily="18" charset="-120"/>
              </a:defRPr>
            </a:lvl2pPr>
            <a:lvl3pPr marL="1143000" indent="-228600" eaLnBrk="0" hangingPunct="0">
              <a:defRPr kumimoji="1" sz="2400">
                <a:solidFill>
                  <a:schemeClr val="tx1"/>
                </a:solidFill>
                <a:latin typeface="Arial" charset="0"/>
                <a:ea typeface="新細明體" pitchFamily="18" charset="-120"/>
              </a:defRPr>
            </a:lvl3pPr>
            <a:lvl4pPr marL="1600200" indent="-228600" eaLnBrk="0" hangingPunct="0">
              <a:defRPr kumimoji="1" sz="2400">
                <a:solidFill>
                  <a:schemeClr val="tx1"/>
                </a:solidFill>
                <a:latin typeface="Arial" charset="0"/>
                <a:ea typeface="新細明體" pitchFamily="18" charset="-120"/>
              </a:defRPr>
            </a:lvl4pPr>
            <a:lvl5pPr marL="2057400" indent="-228600" eaLnBrk="0" hangingPunct="0">
              <a:defRPr kumimoji="1" sz="24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charset="0"/>
                <a:ea typeface="新細明體" pitchFamily="18" charset="-120"/>
              </a:defRPr>
            </a:lvl9pPr>
          </a:lstStyle>
          <a:p>
            <a:pPr marL="0" indent="0" eaLnBrk="1" hangingPunct="1"/>
            <a:r>
              <a:rPr lang="en-US" altLang="zh-TW" sz="3000" dirty="0" smtClean="0">
                <a:latin typeface="華康中特圓體" panose="020F0809000000000000" pitchFamily="49" charset="-120"/>
                <a:ea typeface="華康中特圓體" panose="020F0809000000000000" pitchFamily="49" charset="-120"/>
              </a:rPr>
              <a:t>8</a:t>
            </a:r>
            <a:r>
              <a:rPr lang="zh-TW" altLang="en-US" sz="3000" dirty="0" smtClean="0">
                <a:latin typeface="華康中特圓體" panose="020F0809000000000000" pitchFamily="49" charset="-120"/>
                <a:ea typeface="華康中特圓體" panose="020F0809000000000000" pitchFamily="49" charset="-120"/>
              </a:rPr>
              <a:t>月</a:t>
            </a:r>
            <a:r>
              <a:rPr lang="en-US" altLang="zh-TW" sz="3000" dirty="0" smtClean="0">
                <a:latin typeface="華康中特圓體" panose="020F0809000000000000" pitchFamily="49" charset="-120"/>
                <a:ea typeface="華康中特圓體" panose="020F0809000000000000" pitchFamily="49" charset="-120"/>
              </a:rPr>
              <a:t>17</a:t>
            </a:r>
            <a:r>
              <a:rPr lang="zh-TW" altLang="en-US" sz="3000" dirty="0" smtClean="0">
                <a:latin typeface="華康中特圓體" panose="020F0809000000000000" pitchFamily="49" charset="-120"/>
                <a:ea typeface="華康中特圓體" panose="020F0809000000000000" pitchFamily="49" charset="-120"/>
              </a:rPr>
              <a:t>日</a:t>
            </a:r>
            <a:r>
              <a:rPr lang="en-US" altLang="zh-TW" sz="3000" dirty="0">
                <a:latin typeface="華康中特圓體" panose="020F0809000000000000" pitchFamily="49" charset="-120"/>
                <a:ea typeface="華康中特圓體" panose="020F0809000000000000" pitchFamily="49" charset="-120"/>
              </a:rPr>
              <a:t>(</a:t>
            </a:r>
            <a:r>
              <a:rPr lang="zh-TW" altLang="en-US" sz="3000" dirty="0" smtClean="0">
                <a:latin typeface="華康中特圓體" panose="020F0809000000000000" pitchFamily="49" charset="-120"/>
                <a:ea typeface="華康中特圓體" panose="020F0809000000000000" pitchFamily="49" charset="-120"/>
              </a:rPr>
              <a:t>星期二</a:t>
            </a:r>
            <a:r>
              <a:rPr lang="en-US" altLang="zh-TW" sz="3000" dirty="0" smtClean="0">
                <a:latin typeface="華康中特圓體" panose="020F0809000000000000" pitchFamily="49" charset="-120"/>
                <a:ea typeface="華康中特圓體" panose="020F0809000000000000" pitchFamily="49" charset="-120"/>
              </a:rPr>
              <a:t>)</a:t>
            </a:r>
            <a:endParaRPr lang="en-US" altLang="zh-TW" sz="3000" dirty="0">
              <a:latin typeface="華康中特圓體" panose="020F0809000000000000" pitchFamily="49" charset="-120"/>
              <a:ea typeface="華康中特圓體" panose="020F0809000000000000" pitchFamily="49" charset="-120"/>
            </a:endParaRPr>
          </a:p>
          <a:p>
            <a:pPr marL="514350" indent="-457200" eaLnBrk="1" hangingPunct="1">
              <a:buFont typeface="Arial" panose="020B0604020202020204" pitchFamily="34" charset="0"/>
              <a:buChar char="•"/>
            </a:pPr>
            <a:r>
              <a:rPr lang="zh-TW" altLang="en-US" sz="3000" dirty="0" smtClean="0">
                <a:latin typeface="華康中特圓體" panose="020F0809000000000000" pitchFamily="49" charset="-120"/>
                <a:ea typeface="華康中特圓體" panose="020F0809000000000000" pitchFamily="49" charset="-120"/>
              </a:rPr>
              <a:t>專題研習報告</a:t>
            </a:r>
            <a:endParaRPr lang="en-US" altLang="zh-TW" sz="3000" dirty="0" smtClean="0">
              <a:latin typeface="華康中特圓體" panose="020F0809000000000000" pitchFamily="49" charset="-120"/>
              <a:ea typeface="華康中特圓體" panose="020F0809000000000000" pitchFamily="49" charset="-120"/>
            </a:endParaRPr>
          </a:p>
          <a:p>
            <a:pPr marL="514350" indent="-457200" eaLnBrk="1" hangingPunct="1">
              <a:buFont typeface="Arial" panose="020B0604020202020204" pitchFamily="34" charset="0"/>
              <a:buChar char="•"/>
            </a:pPr>
            <a:r>
              <a:rPr lang="zh-TW" altLang="en-US" sz="3000" dirty="0" smtClean="0">
                <a:latin typeface="華康中特圓體" panose="020F0809000000000000" pitchFamily="49" charset="-120"/>
                <a:ea typeface="華康中特圓體" panose="020F0809000000000000" pitchFamily="49" charset="-120"/>
              </a:rPr>
              <a:t>頒發</a:t>
            </a:r>
            <a:r>
              <a:rPr lang="zh-TW" altLang="en-US" sz="3000" dirty="0">
                <a:latin typeface="華康中特圓體" panose="020F0809000000000000" pitchFamily="49" charset="-120"/>
                <a:ea typeface="華康中特圓體" panose="020F0809000000000000" pitchFamily="49" charset="-120"/>
              </a:rPr>
              <a:t>証</a:t>
            </a:r>
            <a:r>
              <a:rPr lang="zh-TW" altLang="en-US" sz="3000" dirty="0" smtClean="0">
                <a:latin typeface="華康中特圓體" panose="020F0809000000000000" pitchFamily="49" charset="-120"/>
                <a:ea typeface="華康中特圓體" panose="020F0809000000000000" pitchFamily="49" charset="-120"/>
              </a:rPr>
              <a:t>書</a:t>
            </a:r>
            <a:endParaRPr lang="en-US" altLang="zh-TW" sz="3000" dirty="0" smtClean="0">
              <a:latin typeface="華康中特圓體" panose="020F0809000000000000" pitchFamily="49" charset="-120"/>
              <a:ea typeface="華康中特圓體" panose="020F0809000000000000" pitchFamily="49" charset="-120"/>
            </a:endParaRPr>
          </a:p>
          <a:p>
            <a:pPr marL="914400" lvl="1" indent="-457200" eaLnBrk="1" hangingPunct="1">
              <a:buFont typeface="Arial" panose="020B0604020202020204" pitchFamily="34" charset="0"/>
              <a:buChar char="•"/>
            </a:pPr>
            <a:endParaRPr lang="en-US" altLang="zh-TW" sz="3000" dirty="0">
              <a:latin typeface="華康中特圓體" panose="020F0809000000000000" pitchFamily="49" charset="-120"/>
              <a:ea typeface="華康中特圓體" panose="020F0809000000000000" pitchFamily="49" charset="-120"/>
            </a:endParaRPr>
          </a:p>
          <a:p>
            <a:pPr marL="57150" indent="0" eaLnBrk="1" hangingPunct="1"/>
            <a:r>
              <a:rPr lang="en-US" altLang="zh-TW" sz="3000" dirty="0" smtClean="0">
                <a:latin typeface="華康中特圓體" panose="020F0809000000000000" pitchFamily="49" charset="-120"/>
                <a:ea typeface="華康中特圓體" panose="020F0809000000000000" pitchFamily="49" charset="-120"/>
              </a:rPr>
              <a:t>(</a:t>
            </a:r>
            <a:r>
              <a:rPr lang="zh-TW" altLang="en-US" sz="2800" dirty="0">
                <a:latin typeface="華康中特圓體" panose="020F0809000000000000" pitchFamily="49" charset="-120"/>
                <a:ea typeface="華康中特圓體" panose="020F0809000000000000" pitchFamily="49" charset="-120"/>
              </a:rPr>
              <a:t>實習生</a:t>
            </a:r>
            <a:r>
              <a:rPr lang="zh-TW" altLang="en-US" sz="2800" u="sng" dirty="0">
                <a:latin typeface="華康中特圓體" panose="020F0809000000000000" pitchFamily="49" charset="-120"/>
                <a:ea typeface="華康中特圓體" panose="020F0809000000000000" pitchFamily="49" charset="-120"/>
              </a:rPr>
              <a:t>必須</a:t>
            </a:r>
            <a:r>
              <a:rPr lang="zh-TW" altLang="en-US" sz="2800" dirty="0" smtClean="0">
                <a:latin typeface="華康中特圓體" panose="020F0809000000000000" pitchFamily="49" charset="-120"/>
                <a:ea typeface="華康中特圓體" panose="020F0809000000000000" pitchFamily="49" charset="-120"/>
              </a:rPr>
              <a:t>出席</a:t>
            </a:r>
            <a:r>
              <a:rPr lang="en-US" altLang="zh-TW" sz="3000" dirty="0" smtClean="0">
                <a:latin typeface="華康中特圓體" panose="020F0809000000000000" pitchFamily="49" charset="-120"/>
                <a:ea typeface="華康中特圓體" panose="020F0809000000000000" pitchFamily="49" charset="-120"/>
              </a:rPr>
              <a:t>)</a:t>
            </a:r>
            <a:endParaRPr lang="en-US" altLang="zh-TW" sz="3000" dirty="0">
              <a:latin typeface="華康中特圓體" panose="020F0809000000000000" pitchFamily="49" charset="-120"/>
              <a:ea typeface="華康中特圓體" panose="020F0809000000000000" pitchFamily="49" charset="-120"/>
            </a:endParaRPr>
          </a:p>
          <a:p>
            <a:pPr eaLnBrk="1" hangingPunct="1">
              <a:buFont typeface="Wingdings" pitchFamily="2" charset="2"/>
              <a:buChar char="u"/>
            </a:pPr>
            <a:endParaRPr lang="en-US" altLang="zh-TW" sz="2800" dirty="0">
              <a:latin typeface="華康中特圓體" panose="020F0809000000000000" pitchFamily="49" charset="-120"/>
              <a:ea typeface="華康中特圓體" panose="020F0809000000000000" pitchFamily="49" charset="-120"/>
            </a:endParaRPr>
          </a:p>
        </p:txBody>
      </p:sp>
      <p:pic>
        <p:nvPicPr>
          <p:cNvPr id="10244" name="Picture 4" descr="K:\EDUCATION\2_Volunteer Unit\1b.暑期實習計劃\暑期實習計劃 2016\7. SI Photo\2016.08.23 SI Presentation Ceremony\766A57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0846" y="4476024"/>
            <a:ext cx="3022745" cy="2015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5" name="Picture 5" descr="K:\EDUCATION\2_Volunteer Unit\0. PHOTO\2015\Summer Internship 2015\2015.08.21 Ceremony\766A01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0072" y="2253745"/>
            <a:ext cx="3167038" cy="2111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群組 3"/>
          <p:cNvGrpSpPr>
            <a:grpSpLocks/>
          </p:cNvGrpSpPr>
          <p:nvPr/>
        </p:nvGrpSpPr>
        <p:grpSpPr bwMode="auto">
          <a:xfrm>
            <a:off x="7071497" y="5829023"/>
            <a:ext cx="725782" cy="980786"/>
            <a:chOff x="146050" y="186077"/>
            <a:chExt cx="4209926" cy="5690848"/>
          </a:xfrm>
        </p:grpSpPr>
        <p:sp>
          <p:nvSpPr>
            <p:cNvPr id="8" name="橢圓 7"/>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9" name="Picture 6" descr="afcd with word transparent"/>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C:\Users\yysha\Desktop\Logos\WP_logo.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957548" y="5757653"/>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10.1.56.154\wp server\EDUCATION\2_Volunteer Unit\0. Photos\2018\2018.08.21 SI Presentation Ceremony\766A195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576" y="4530894"/>
            <a:ext cx="3238470" cy="2158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683569" y="260648"/>
            <a:ext cx="7776864" cy="707886"/>
          </a:xfrm>
          <a:prstGeom prst="rect">
            <a:avLst/>
          </a:prstGeom>
          <a:solidFill>
            <a:schemeClr val="bg1"/>
          </a:solidFill>
          <a:ln w="31750" cmpd="dbl">
            <a:solidFill>
              <a:srgbClr val="0099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eaLnBrk="1" hangingPunct="1"/>
            <a:r>
              <a:rPr lang="zh-TW" altLang="en-US" sz="4000" dirty="0">
                <a:ln w="0"/>
                <a:solidFill>
                  <a:srgbClr val="006600"/>
                </a:solidFill>
                <a:effectLst>
                  <a:outerShdw blurRad="38100" dist="19050" dir="2700000" algn="tl" rotWithShape="0">
                    <a:schemeClr val="dk1">
                      <a:alpha val="40000"/>
                    </a:schemeClr>
                  </a:outerShdw>
                </a:effectLst>
                <a:latin typeface="華康中特圓體" panose="020F0809000000000000" pitchFamily="49" charset="-120"/>
                <a:ea typeface="華康中特圓體" panose="020F0809000000000000" pitchFamily="49" charset="-120"/>
              </a:rPr>
              <a:t>期待你們參與暑期實習計劃</a:t>
            </a:r>
            <a:r>
              <a:rPr lang="en-US" altLang="zh-TW" sz="4000" dirty="0" smtClean="0">
                <a:ln w="0"/>
                <a:solidFill>
                  <a:srgbClr val="006600"/>
                </a:solidFill>
                <a:effectLst>
                  <a:outerShdw blurRad="38100" dist="19050" dir="2700000" algn="tl" rotWithShape="0">
                    <a:schemeClr val="dk1">
                      <a:alpha val="40000"/>
                    </a:schemeClr>
                  </a:outerShdw>
                </a:effectLst>
                <a:latin typeface="華康中特圓體" panose="020F0809000000000000" pitchFamily="49" charset="-120"/>
                <a:ea typeface="華康中特圓體" panose="020F0809000000000000" pitchFamily="49" charset="-120"/>
              </a:rPr>
              <a:t>2021!</a:t>
            </a:r>
            <a:endParaRPr lang="en-US" altLang="zh-TW" sz="4000" dirty="0">
              <a:ln w="0"/>
              <a:solidFill>
                <a:srgbClr val="006600"/>
              </a:solidFill>
              <a:effectLst>
                <a:outerShdw blurRad="38100" dist="19050" dir="2700000" algn="tl" rotWithShape="0">
                  <a:schemeClr val="dk1">
                    <a:alpha val="40000"/>
                  </a:schemeClr>
                </a:outerShdw>
              </a:effectLst>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13651" t="21651" r="21250" b="13250"/>
          <a:stretch/>
        </p:blipFill>
        <p:spPr>
          <a:xfrm>
            <a:off x="947598" y="1196752"/>
            <a:ext cx="7248806" cy="54366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字方塊 1"/>
          <p:cNvSpPr txBox="1">
            <a:spLocks noChangeArrowheads="1"/>
          </p:cNvSpPr>
          <p:nvPr/>
        </p:nvSpPr>
        <p:spPr bwMode="auto">
          <a:xfrm>
            <a:off x="395536" y="269048"/>
            <a:ext cx="80645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pitchFamily="18" charset="-120"/>
              </a:defRPr>
            </a:lvl1pPr>
            <a:lvl2pPr marL="742950" indent="-285750" eaLnBrk="0" hangingPunct="0">
              <a:defRPr kumimoji="1" sz="2400">
                <a:solidFill>
                  <a:schemeClr val="tx1"/>
                </a:solidFill>
                <a:latin typeface="Arial" charset="0"/>
                <a:ea typeface="新細明體" pitchFamily="18" charset="-120"/>
              </a:defRPr>
            </a:lvl2pPr>
            <a:lvl3pPr marL="1143000" indent="-228600" eaLnBrk="0" hangingPunct="0">
              <a:defRPr kumimoji="1" sz="2400">
                <a:solidFill>
                  <a:schemeClr val="tx1"/>
                </a:solidFill>
                <a:latin typeface="Arial" charset="0"/>
                <a:ea typeface="新細明體" pitchFamily="18" charset="-120"/>
              </a:defRPr>
            </a:lvl3pPr>
            <a:lvl4pPr marL="1600200" indent="-228600" eaLnBrk="0" hangingPunct="0">
              <a:defRPr kumimoji="1" sz="2400">
                <a:solidFill>
                  <a:schemeClr val="tx1"/>
                </a:solidFill>
                <a:latin typeface="Arial" charset="0"/>
                <a:ea typeface="新細明體" pitchFamily="18" charset="-120"/>
              </a:defRPr>
            </a:lvl4pPr>
            <a:lvl5pPr marL="2057400" indent="-228600" eaLnBrk="0" hangingPunct="0">
              <a:defRPr kumimoji="1" sz="24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charset="0"/>
                <a:ea typeface="新細明體" pitchFamily="18" charset="-120"/>
              </a:defRPr>
            </a:lvl9pPr>
          </a:lstStyle>
          <a:p>
            <a:pPr eaLnBrk="1" hangingPunct="1"/>
            <a:r>
              <a:rPr lang="zh-TW" altLang="en-US" sz="6000" dirty="0" smtClean="0">
                <a:solidFill>
                  <a:srgbClr val="0099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rPr>
              <a:t>查詢</a:t>
            </a:r>
            <a:endParaRPr lang="en-US" altLang="zh-TW" sz="6000" dirty="0">
              <a:solidFill>
                <a:srgbClr val="0099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endParaRPr>
          </a:p>
          <a:p>
            <a:pPr eaLnBrk="1" hangingPunct="1"/>
            <a:endParaRPr lang="en-US" altLang="zh-HK" dirty="0">
              <a:ea typeface="華康中特圓體" panose="020F0809000000000000" pitchFamily="49" charset="-120"/>
            </a:endParaRPr>
          </a:p>
          <a:p>
            <a:pPr eaLnBrk="1" hangingPunct="1"/>
            <a:endParaRPr lang="en-US" altLang="zh-HK" dirty="0">
              <a:ea typeface="華康中特圓體" panose="020F0809000000000000" pitchFamily="49" charset="-120"/>
            </a:endParaRPr>
          </a:p>
          <a:p>
            <a:pPr eaLnBrk="1" hangingPunct="1"/>
            <a:endParaRPr lang="en-US" altLang="zh-HK" dirty="0">
              <a:ea typeface="華康中特圓體" panose="020F0809000000000000" pitchFamily="49" charset="-120"/>
            </a:endParaRPr>
          </a:p>
          <a:p>
            <a:pPr eaLnBrk="1" hangingPunct="1"/>
            <a:r>
              <a:rPr lang="zh-TW" altLang="en-US" sz="2200" dirty="0">
                <a:latin typeface="華康中特圓體" panose="020F0809000000000000" pitchFamily="49" charset="-120"/>
                <a:ea typeface="華康中特圓體" panose="020F0809000000000000" pitchFamily="49" charset="-120"/>
              </a:rPr>
              <a:t>香港濕地</a:t>
            </a:r>
            <a:r>
              <a:rPr lang="zh-TW" altLang="en-US" sz="2200" dirty="0" smtClean="0">
                <a:latin typeface="華康中特圓體" panose="020F0809000000000000" pitchFamily="49" charset="-120"/>
                <a:ea typeface="華康中特圓體" panose="020F0809000000000000" pitchFamily="49" charset="-120"/>
              </a:rPr>
              <a:t>公園</a:t>
            </a:r>
            <a:endParaRPr lang="en-US" altLang="zh-TW" sz="2200" dirty="0">
              <a:latin typeface="華康中特圓體" panose="020F0809000000000000" pitchFamily="49" charset="-120"/>
              <a:ea typeface="華康中特圓體" panose="020F0809000000000000" pitchFamily="49" charset="-120"/>
            </a:endParaRPr>
          </a:p>
          <a:p>
            <a:pPr eaLnBrk="1" hangingPunct="1"/>
            <a:r>
              <a:rPr lang="zh-TW" altLang="en-US" sz="2200" dirty="0">
                <a:latin typeface="華康中特圓體" panose="020F0809000000000000" pitchFamily="49" charset="-120"/>
                <a:ea typeface="華康中特圓體" panose="020F0809000000000000" pitchFamily="49" charset="-120"/>
              </a:rPr>
              <a:t>教育及社區服務</a:t>
            </a:r>
            <a:r>
              <a:rPr lang="zh-TW" altLang="en-US" sz="2200" dirty="0" smtClean="0">
                <a:latin typeface="華康中特圓體" panose="020F0809000000000000" pitchFamily="49" charset="-120"/>
                <a:ea typeface="華康中特圓體" panose="020F0809000000000000" pitchFamily="49" charset="-120"/>
              </a:rPr>
              <a:t>組</a:t>
            </a:r>
            <a:endParaRPr lang="en-US" altLang="zh-TW" sz="2200" dirty="0">
              <a:latin typeface="華康中特圓體" panose="020F0809000000000000" pitchFamily="49" charset="-120"/>
              <a:ea typeface="華康中特圓體" panose="020F0809000000000000" pitchFamily="49" charset="-120"/>
            </a:endParaRPr>
          </a:p>
          <a:p>
            <a:pPr eaLnBrk="1" hangingPunct="1"/>
            <a:r>
              <a:rPr lang="zh-TW" altLang="en-US" sz="2200" dirty="0">
                <a:latin typeface="華康中特圓體" panose="020F0809000000000000" pitchFamily="49" charset="-120"/>
                <a:ea typeface="華康中特圓體" panose="020F0809000000000000" pitchFamily="49" charset="-120"/>
              </a:rPr>
              <a:t>義工</a:t>
            </a:r>
            <a:r>
              <a:rPr lang="zh-TW" altLang="en-US" sz="2200" dirty="0" smtClean="0">
                <a:latin typeface="華康中特圓體" panose="020F0809000000000000" pitchFamily="49" charset="-120"/>
                <a:ea typeface="華康中特圓體" panose="020F0809000000000000" pitchFamily="49" charset="-120"/>
              </a:rPr>
              <a:t>分組</a:t>
            </a:r>
            <a:endParaRPr lang="en-US" altLang="zh-TW" sz="2200" dirty="0" smtClean="0">
              <a:latin typeface="華康中特圓體" panose="020F0809000000000000" pitchFamily="49" charset="-120"/>
              <a:ea typeface="華康中特圓體" panose="020F0809000000000000" pitchFamily="49" charset="-120"/>
            </a:endParaRPr>
          </a:p>
          <a:p>
            <a:pPr eaLnBrk="1" hangingPunct="1"/>
            <a:endParaRPr lang="en-US" altLang="zh-TW" sz="2200" dirty="0">
              <a:latin typeface="華康中特圓體" panose="020F0809000000000000" pitchFamily="49" charset="-120"/>
              <a:ea typeface="華康中特圓體" panose="020F0809000000000000" pitchFamily="49" charset="-120"/>
            </a:endParaRPr>
          </a:p>
          <a:p>
            <a:pPr eaLnBrk="1" hangingPunct="1"/>
            <a:r>
              <a:rPr lang="zh-TW" altLang="en-US" sz="2200" dirty="0">
                <a:latin typeface="華康中特圓體" panose="020F0809000000000000" pitchFamily="49" charset="-120"/>
                <a:ea typeface="華康中特圓體" panose="020F0809000000000000" pitchFamily="49" charset="-120"/>
              </a:rPr>
              <a:t>電話：</a:t>
            </a:r>
            <a:r>
              <a:rPr lang="en-US" altLang="zh-TW" sz="2200" dirty="0">
                <a:latin typeface="華康中特圓體" panose="020F0809000000000000" pitchFamily="49" charset="-120"/>
                <a:ea typeface="華康中特圓體" panose="020F0809000000000000" pitchFamily="49" charset="-120"/>
              </a:rPr>
              <a:t>2617-5175</a:t>
            </a:r>
          </a:p>
          <a:p>
            <a:pPr eaLnBrk="1" hangingPunct="1"/>
            <a:r>
              <a:rPr lang="zh-TW" altLang="en-US" sz="2200" dirty="0">
                <a:latin typeface="華康中特圓體" panose="020F0809000000000000" pitchFamily="49" charset="-120"/>
                <a:ea typeface="華康中特圓體" panose="020F0809000000000000" pitchFamily="49" charset="-120"/>
              </a:rPr>
              <a:t>傳真：</a:t>
            </a:r>
            <a:r>
              <a:rPr lang="en-US" altLang="zh-TW" sz="2200" dirty="0">
                <a:latin typeface="華康中特圓體" panose="020F0809000000000000" pitchFamily="49" charset="-120"/>
                <a:ea typeface="華康中特圓體" panose="020F0809000000000000" pitchFamily="49" charset="-120"/>
              </a:rPr>
              <a:t>3152-2668</a:t>
            </a:r>
          </a:p>
          <a:p>
            <a:pPr eaLnBrk="1" hangingPunct="1"/>
            <a:r>
              <a:rPr lang="zh-TW" altLang="en-US" sz="2200" dirty="0">
                <a:latin typeface="華康中特圓體" panose="020F0809000000000000" pitchFamily="49" charset="-120"/>
                <a:ea typeface="華康中特圓體" panose="020F0809000000000000" pitchFamily="49" charset="-120"/>
              </a:rPr>
              <a:t>電郵：</a:t>
            </a:r>
            <a:r>
              <a:rPr lang="en-US" altLang="zh-TW" sz="2200" dirty="0">
                <a:latin typeface="華康中特圓體" panose="020F0809000000000000" pitchFamily="49" charset="-120"/>
                <a:ea typeface="華康中特圓體" panose="020F0809000000000000" pitchFamily="49" charset="-120"/>
                <a:hlinkClick r:id="rId4"/>
              </a:rPr>
              <a:t>volunteer@wetlandpark.gov.hk</a:t>
            </a:r>
            <a:endParaRPr lang="en-US" altLang="zh-HK" sz="2200" dirty="0">
              <a:latin typeface="華康中特圓體" panose="020F0809000000000000" pitchFamily="49" charset="-120"/>
              <a:ea typeface="華康中特圓體" panose="020F0809000000000000" pitchFamily="49" charset="-120"/>
            </a:endParaRPr>
          </a:p>
          <a:p>
            <a:pPr eaLnBrk="1" hangingPunct="1"/>
            <a:endParaRPr lang="en-US" altLang="zh-HK" dirty="0">
              <a:ea typeface="華康中特圓體" panose="020F0809000000000000" pitchFamily="49" charset="-120"/>
            </a:endParaRPr>
          </a:p>
          <a:p>
            <a:pPr eaLnBrk="1" hangingPunct="1"/>
            <a:endParaRPr lang="en-US" altLang="zh-HK" dirty="0">
              <a:ea typeface="華康中特圓體" panose="020F0809000000000000" pitchFamily="49" charset="-120"/>
            </a:endParaRPr>
          </a:p>
          <a:p>
            <a:pPr eaLnBrk="1" hangingPunct="1"/>
            <a:endParaRPr lang="en-US" altLang="zh-HK" dirty="0">
              <a:ea typeface="華康中特圓體" panose="020F0809000000000000" pitchFamily="49" charset="-120"/>
            </a:endParaRPr>
          </a:p>
          <a:p>
            <a:pPr eaLnBrk="1" hangingPunct="1"/>
            <a:endParaRPr lang="en-US" altLang="zh-HK" dirty="0">
              <a:ea typeface="華康中特圓體" panose="020F0809000000000000" pitchFamily="49" charset="-120"/>
            </a:endParaRPr>
          </a:p>
          <a:p>
            <a:pPr eaLnBrk="1" hangingPunct="1"/>
            <a:endParaRPr lang="zh-HK" altLang="en-US" dirty="0">
              <a:ea typeface="華康中特圓體" panose="020F0809000000000000" pitchFamily="49" charset="-120"/>
            </a:endParaRPr>
          </a:p>
        </p:txBody>
      </p:sp>
      <p:pic>
        <p:nvPicPr>
          <p:cNvPr id="8194" name="Picture 2" descr="C:\Users\yysha\Desktop\For facebook\WP mascot\gesture_propose_fin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716016" y="0"/>
            <a:ext cx="3294001" cy="4621690"/>
          </a:xfrm>
          <a:prstGeom prst="rect">
            <a:avLst/>
          </a:prstGeom>
          <a:noFill/>
          <a:effectLst>
            <a:outerShdw sx="7000" sy="7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4" name="群組 3"/>
          <p:cNvGrpSpPr>
            <a:grpSpLocks/>
          </p:cNvGrpSpPr>
          <p:nvPr/>
        </p:nvGrpSpPr>
        <p:grpSpPr bwMode="auto">
          <a:xfrm>
            <a:off x="7071497" y="5829023"/>
            <a:ext cx="725782" cy="980786"/>
            <a:chOff x="146050" y="186077"/>
            <a:chExt cx="4209926" cy="5690848"/>
          </a:xfrm>
        </p:grpSpPr>
        <p:sp>
          <p:nvSpPr>
            <p:cNvPr id="5" name="橢圓 4"/>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6" name="Picture 6" descr="afcd with word transpare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C:\Users\yysha\Desktop\Logos\WP_logo.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57548" y="5757653"/>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0" y="940661"/>
            <a:ext cx="8712200"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44500">
              <a:tabLst>
                <a:tab pos="444500" algn="l"/>
              </a:tabLst>
              <a:defRPr/>
            </a:pPr>
            <a:r>
              <a:rPr lang="zh-TW" altLang="en-US" sz="2800" b="1" dirty="0" smtClean="0">
                <a:solidFill>
                  <a:srgbClr val="0066FF"/>
                </a:solidFill>
                <a:latin typeface="華康中特圓體" panose="020F0809000000000000" pitchFamily="49" charset="-120"/>
                <a:ea typeface="華康中特圓體" panose="020F0809000000000000" pitchFamily="49" charset="-120"/>
              </a:rPr>
              <a:t>  目標</a:t>
            </a:r>
            <a:r>
              <a:rPr lang="zh-TW" altLang="en-US" sz="2800" b="1" dirty="0">
                <a:solidFill>
                  <a:srgbClr val="0066FF"/>
                </a:solidFill>
                <a:latin typeface="華康中特圓體" panose="020F0809000000000000" pitchFamily="49" charset="-120"/>
                <a:ea typeface="華康中特圓體" panose="020F0809000000000000" pitchFamily="49" charset="-120"/>
              </a:rPr>
              <a:t>：</a:t>
            </a:r>
            <a:endParaRPr lang="en-US" altLang="zh-TW" sz="2800" b="1" dirty="0">
              <a:solidFill>
                <a:srgbClr val="0066FF"/>
              </a:solidFill>
              <a:latin typeface="華康中特圓體" panose="020F0809000000000000" pitchFamily="49" charset="-120"/>
              <a:ea typeface="華康中特圓體" panose="020F0809000000000000" pitchFamily="49" charset="-120"/>
            </a:endParaRPr>
          </a:p>
          <a:p>
            <a:pPr marL="787400" indent="-342900">
              <a:buFont typeface="Wingdings" panose="05000000000000000000" pitchFamily="2" charset="2"/>
              <a:buChar char="u"/>
              <a:tabLst>
                <a:tab pos="444500" algn="l"/>
              </a:tabLst>
              <a:defRPr/>
            </a:pPr>
            <a:r>
              <a:rPr lang="zh-TW" altLang="en-US" dirty="0">
                <a:latin typeface="華康中特圓體" panose="020F0809000000000000" pitchFamily="49" charset="-120"/>
                <a:ea typeface="華康中特圓體" panose="020F0809000000000000" pitchFamily="49" charset="-120"/>
              </a:rPr>
              <a:t>旨在讓大專生透過參與香港濕地公園的日常運作及前線環境教育工作，獲得相關的工作經驗。</a:t>
            </a:r>
          </a:p>
          <a:p>
            <a:pPr marL="444500">
              <a:tabLst>
                <a:tab pos="444500" algn="l"/>
              </a:tabLst>
              <a:defRPr/>
            </a:pPr>
            <a:endParaRPr lang="zh-TW" altLang="en-US" dirty="0">
              <a:latin typeface="華康中特圓體" panose="020F0809000000000000" pitchFamily="49" charset="-120"/>
              <a:ea typeface="華康中特圓體" panose="020F0809000000000000" pitchFamily="49" charset="-120"/>
            </a:endParaRPr>
          </a:p>
          <a:p>
            <a:pPr marL="444500">
              <a:tabLst>
                <a:tab pos="444500" algn="l"/>
              </a:tabLst>
              <a:defRPr/>
            </a:pPr>
            <a:r>
              <a:rPr lang="zh-TW" altLang="en-US" sz="2800" b="1" dirty="0" smtClean="0">
                <a:solidFill>
                  <a:srgbClr val="0066FF"/>
                </a:solidFill>
                <a:latin typeface="華康中特圓體" panose="020F0809000000000000" pitchFamily="49" charset="-120"/>
                <a:ea typeface="華康中特圓體" panose="020F0809000000000000" pitchFamily="49" charset="-120"/>
              </a:rPr>
              <a:t>  對象</a:t>
            </a:r>
            <a:r>
              <a:rPr lang="zh-TW" altLang="en-US" sz="2800" b="1" dirty="0">
                <a:solidFill>
                  <a:srgbClr val="0066FF"/>
                </a:solidFill>
                <a:latin typeface="華康中特圓體" panose="020F0809000000000000" pitchFamily="49" charset="-120"/>
                <a:ea typeface="華康中特圓體" panose="020F0809000000000000" pitchFamily="49" charset="-120"/>
              </a:rPr>
              <a:t>：</a:t>
            </a:r>
            <a:endParaRPr lang="en-US" altLang="zh-TW" sz="2800" b="1" dirty="0">
              <a:solidFill>
                <a:srgbClr val="0066FF"/>
              </a:solidFill>
              <a:latin typeface="華康中特圓體" panose="020F0809000000000000" pitchFamily="49" charset="-120"/>
              <a:ea typeface="華康中特圓體" panose="020F0809000000000000" pitchFamily="49" charset="-120"/>
            </a:endParaRPr>
          </a:p>
          <a:p>
            <a:pPr marL="787400" indent="-342900">
              <a:buFont typeface="Wingdings" panose="05000000000000000000" pitchFamily="2" charset="2"/>
              <a:buChar char="u"/>
              <a:tabLst>
                <a:tab pos="444500" algn="l"/>
              </a:tabLst>
              <a:defRPr/>
            </a:pPr>
            <a:r>
              <a:rPr lang="zh-TW" altLang="en-US" dirty="0">
                <a:latin typeface="華康中特圓體" panose="020F0809000000000000" pitchFamily="49" charset="-120"/>
                <a:ea typeface="華康中特圓體" panose="020F0809000000000000" pitchFamily="49" charset="-120"/>
              </a:rPr>
              <a:t>各</a:t>
            </a:r>
            <a:r>
              <a:rPr lang="zh-TW" altLang="en-US" dirty="0" smtClean="0">
                <a:latin typeface="華康中特圓體" panose="020F0809000000000000" pitchFamily="49" charset="-120"/>
                <a:ea typeface="華康中特圓體" panose="020F0809000000000000" pitchFamily="49" charset="-120"/>
              </a:rPr>
              <a:t>大專院校學生 </a:t>
            </a:r>
            <a:endParaRPr lang="en-US" altLang="zh-TW" dirty="0">
              <a:latin typeface="華康中特圓體" panose="020F0809000000000000" pitchFamily="49" charset="-120"/>
              <a:ea typeface="華康中特圓體" panose="020F0809000000000000" pitchFamily="49" charset="-120"/>
            </a:endParaRPr>
          </a:p>
          <a:p>
            <a:pPr marL="444500">
              <a:tabLst>
                <a:tab pos="444500" algn="l"/>
              </a:tabLst>
              <a:defRPr/>
            </a:pPr>
            <a:r>
              <a:rPr lang="en-US" altLang="zh-TW" dirty="0">
                <a:latin typeface="華康中特圓體" panose="020F0809000000000000" pitchFamily="49" charset="-120"/>
                <a:ea typeface="華康中特圓體" panose="020F0809000000000000" pitchFamily="49" charset="-120"/>
              </a:rPr>
              <a:t> </a:t>
            </a:r>
            <a:r>
              <a:rPr lang="en-US" altLang="zh-TW" dirty="0" smtClean="0">
                <a:latin typeface="華康中特圓體" panose="020F0809000000000000" pitchFamily="49" charset="-120"/>
                <a:ea typeface="華康中特圓體" panose="020F0809000000000000" pitchFamily="49" charset="-120"/>
              </a:rPr>
              <a:t> (</a:t>
            </a:r>
            <a:r>
              <a:rPr lang="zh-TW" altLang="en-US" dirty="0">
                <a:latin typeface="華康中特圓體" panose="020F0809000000000000" pitchFamily="49" charset="-120"/>
                <a:ea typeface="華康中特圓體" panose="020F0809000000000000" pitchFamily="49" charset="-120"/>
              </a:rPr>
              <a:t>主修生物科學、地理、旅遊或教育學科學生作優先考慮</a:t>
            </a:r>
            <a:r>
              <a:rPr lang="en-US" altLang="zh-TW" dirty="0">
                <a:latin typeface="華康中特圓體" panose="020F0809000000000000" pitchFamily="49" charset="-120"/>
                <a:ea typeface="華康中特圓體" panose="020F0809000000000000" pitchFamily="49" charset="-120"/>
              </a:rPr>
              <a:t>)</a:t>
            </a:r>
            <a:r>
              <a:rPr lang="zh-TW" altLang="en-US" dirty="0">
                <a:latin typeface="華康中特圓體" panose="020F0809000000000000" pitchFamily="49" charset="-120"/>
                <a:ea typeface="華康中特圓體" panose="020F0809000000000000" pitchFamily="49" charset="-120"/>
              </a:rPr>
              <a:t>	</a:t>
            </a:r>
            <a:endParaRPr lang="en-US" altLang="zh-TW" dirty="0">
              <a:latin typeface="華康中特圓體" panose="020F0809000000000000" pitchFamily="49" charset="-120"/>
              <a:ea typeface="華康中特圓體" panose="020F0809000000000000" pitchFamily="49" charset="-120"/>
            </a:endParaRPr>
          </a:p>
          <a:p>
            <a:pPr marL="444500">
              <a:tabLst>
                <a:tab pos="444500" algn="l"/>
              </a:tabLst>
              <a:defRPr/>
            </a:pPr>
            <a:r>
              <a:rPr lang="zh-TW" altLang="en-US" sz="2800" b="1" dirty="0" smtClean="0">
                <a:solidFill>
                  <a:srgbClr val="0066FF"/>
                </a:solidFill>
                <a:latin typeface="華康中特圓體" panose="020F0809000000000000" pitchFamily="49" charset="-120"/>
                <a:ea typeface="華康中特圓體" panose="020F0809000000000000" pitchFamily="49" charset="-120"/>
              </a:rPr>
              <a:t>  日期</a:t>
            </a:r>
            <a:r>
              <a:rPr lang="zh-TW" altLang="en-US" sz="2800" b="1" dirty="0">
                <a:solidFill>
                  <a:srgbClr val="0066FF"/>
                </a:solidFill>
                <a:latin typeface="華康中特圓體" panose="020F0809000000000000" pitchFamily="49" charset="-120"/>
                <a:ea typeface="華康中特圓體" panose="020F0809000000000000" pitchFamily="49" charset="-120"/>
              </a:rPr>
              <a:t>：</a:t>
            </a:r>
            <a:endParaRPr lang="en-US" altLang="zh-TW" sz="2800" b="1" dirty="0">
              <a:solidFill>
                <a:srgbClr val="0066FF"/>
              </a:solidFill>
              <a:latin typeface="華康中特圓體" panose="020F0809000000000000" pitchFamily="49" charset="-120"/>
              <a:ea typeface="華康中特圓體" panose="020F0809000000000000" pitchFamily="49" charset="-120"/>
            </a:endParaRPr>
          </a:p>
          <a:p>
            <a:pPr marL="787400" indent="-342900">
              <a:buFont typeface="Wingdings" panose="05000000000000000000" pitchFamily="2" charset="2"/>
              <a:buChar char="u"/>
              <a:tabLst>
                <a:tab pos="444500" algn="l"/>
              </a:tabLst>
              <a:defRPr/>
            </a:pPr>
            <a:r>
              <a:rPr lang="zh-TW" altLang="en-US" dirty="0">
                <a:latin typeface="華康中特圓體" panose="020F0809000000000000" pitchFamily="49" charset="-120"/>
                <a:ea typeface="華康中特圓體" panose="020F0809000000000000" pitchFamily="49" charset="-120"/>
              </a:rPr>
              <a:t>每年</a:t>
            </a:r>
            <a:r>
              <a:rPr lang="en-US" altLang="zh-TW" dirty="0">
                <a:latin typeface="華康中特圓體" panose="020F0809000000000000" pitchFamily="49" charset="-120"/>
                <a:ea typeface="華康中特圓體" panose="020F0809000000000000" pitchFamily="49" charset="-120"/>
              </a:rPr>
              <a:t>6</a:t>
            </a:r>
            <a:r>
              <a:rPr lang="zh-TW" altLang="en-US" dirty="0">
                <a:latin typeface="華康中特圓體" panose="020F0809000000000000" pitchFamily="49" charset="-120"/>
                <a:ea typeface="華康中特圓體" panose="020F0809000000000000" pitchFamily="49" charset="-120"/>
              </a:rPr>
              <a:t>月至</a:t>
            </a:r>
            <a:r>
              <a:rPr lang="en-US" altLang="zh-TW" dirty="0">
                <a:latin typeface="華康中特圓體" panose="020F0809000000000000" pitchFamily="49" charset="-120"/>
                <a:ea typeface="華康中特圓體" panose="020F0809000000000000" pitchFamily="49" charset="-120"/>
              </a:rPr>
              <a:t>8</a:t>
            </a:r>
            <a:r>
              <a:rPr lang="zh-TW" altLang="en-US" dirty="0" smtClean="0">
                <a:latin typeface="華康中特圓體" panose="020F0809000000000000" pitchFamily="49" charset="-120"/>
                <a:ea typeface="華康中特圓體" panose="020F0809000000000000" pitchFamily="49" charset="-120"/>
              </a:rPr>
              <a:t>月</a:t>
            </a:r>
            <a:endParaRPr lang="en-US" altLang="zh-TW" dirty="0" smtClean="0">
              <a:latin typeface="華康中特圓體" panose="020F0809000000000000" pitchFamily="49" charset="-120"/>
              <a:ea typeface="華康中特圓體" panose="020F0809000000000000" pitchFamily="49" charset="-120"/>
            </a:endParaRPr>
          </a:p>
          <a:p>
            <a:pPr marL="444500">
              <a:tabLst>
                <a:tab pos="444500" algn="l"/>
              </a:tabLst>
              <a:defRPr/>
            </a:pPr>
            <a:endParaRPr lang="en-US" altLang="zh-TW" dirty="0">
              <a:latin typeface="華康中特圓體" panose="020F0809000000000000" pitchFamily="49" charset="-120"/>
              <a:ea typeface="華康中特圓體" panose="020F0809000000000000" pitchFamily="49" charset="-120"/>
            </a:endParaRPr>
          </a:p>
          <a:p>
            <a:pPr marL="444500">
              <a:tabLst>
                <a:tab pos="444500" algn="l"/>
              </a:tabLst>
              <a:defRPr/>
            </a:pPr>
            <a:r>
              <a:rPr lang="zh-TW" altLang="en-US" sz="2800" b="1" dirty="0">
                <a:solidFill>
                  <a:srgbClr val="0066FF"/>
                </a:solidFill>
                <a:latin typeface="華康中特圓體" panose="020F0809000000000000" pitchFamily="49" charset="-120"/>
                <a:ea typeface="華康中特圓體" panose="020F0809000000000000" pitchFamily="49" charset="-120"/>
              </a:rPr>
              <a:t> </a:t>
            </a:r>
            <a:r>
              <a:rPr lang="zh-TW" altLang="en-US" sz="2800" b="1" dirty="0" smtClean="0">
                <a:solidFill>
                  <a:srgbClr val="0066FF"/>
                </a:solidFill>
                <a:latin typeface="華康中特圓體" panose="020F0809000000000000" pitchFamily="49" charset="-120"/>
                <a:ea typeface="華康中特圓體" panose="020F0809000000000000" pitchFamily="49" charset="-120"/>
              </a:rPr>
              <a:t> 名額</a:t>
            </a:r>
            <a:r>
              <a:rPr lang="zh-TW" altLang="en-US" sz="2800" b="1" dirty="0">
                <a:solidFill>
                  <a:srgbClr val="0066FF"/>
                </a:solidFill>
                <a:latin typeface="華康中特圓體" panose="020F0809000000000000" pitchFamily="49" charset="-120"/>
                <a:ea typeface="華康中特圓體" panose="020F0809000000000000" pitchFamily="49" charset="-120"/>
              </a:rPr>
              <a:t>：</a:t>
            </a:r>
            <a:endParaRPr lang="en-US" altLang="zh-TW" sz="2800" b="1" dirty="0">
              <a:solidFill>
                <a:srgbClr val="0066FF"/>
              </a:solidFill>
              <a:latin typeface="華康中特圓體" panose="020F0809000000000000" pitchFamily="49" charset="-120"/>
              <a:ea typeface="華康中特圓體" panose="020F0809000000000000" pitchFamily="49" charset="-120"/>
            </a:endParaRPr>
          </a:p>
          <a:p>
            <a:pPr marL="787400" indent="-342900">
              <a:buFont typeface="Wingdings" panose="05000000000000000000" pitchFamily="2" charset="2"/>
              <a:buChar char="u"/>
              <a:tabLst>
                <a:tab pos="444500" algn="l"/>
              </a:tabLst>
              <a:defRPr/>
            </a:pPr>
            <a:r>
              <a:rPr lang="en-US" altLang="zh-TW" dirty="0" smtClean="0">
                <a:latin typeface="華康中特圓體" panose="020F0809000000000000" pitchFamily="49" charset="-120"/>
                <a:ea typeface="華康中特圓體" panose="020F0809000000000000" pitchFamily="49" charset="-120"/>
              </a:rPr>
              <a:t>12</a:t>
            </a:r>
            <a:r>
              <a:rPr lang="zh-TW" altLang="en-US" dirty="0" smtClean="0">
                <a:latin typeface="華康中特圓體" panose="020F0809000000000000" pitchFamily="49" charset="-120"/>
                <a:ea typeface="華康中特圓體" panose="020F0809000000000000" pitchFamily="49" charset="-120"/>
              </a:rPr>
              <a:t>人</a:t>
            </a:r>
            <a:endParaRPr lang="en-US" altLang="zh-TW" dirty="0">
              <a:latin typeface="華康中特圓體" panose="020F0809000000000000" pitchFamily="49" charset="-120"/>
              <a:ea typeface="華康中特圓體" panose="020F0809000000000000" pitchFamily="49" charset="-120"/>
            </a:endParaRPr>
          </a:p>
        </p:txBody>
      </p:sp>
      <p:sp>
        <p:nvSpPr>
          <p:cNvPr id="10243" name="Rectangle 7"/>
          <p:cNvSpPr>
            <a:spLocks noChangeArrowheads="1"/>
          </p:cNvSpPr>
          <p:nvPr/>
        </p:nvSpPr>
        <p:spPr bwMode="auto">
          <a:xfrm>
            <a:off x="679450" y="44624"/>
            <a:ext cx="43195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4000" dirty="0">
                <a:solidFill>
                  <a:srgbClr val="008000"/>
                </a:solidFill>
                <a:latin typeface="華康中特圓體" panose="020F0809000000000000" pitchFamily="49" charset="-120"/>
                <a:ea typeface="華康中特圓體" panose="020F0809000000000000" pitchFamily="49" charset="-120"/>
              </a:rPr>
              <a:t>暑期實習計劃</a:t>
            </a:r>
          </a:p>
        </p:txBody>
      </p:sp>
      <p:grpSp>
        <p:nvGrpSpPr>
          <p:cNvPr id="4" name="群組 3"/>
          <p:cNvGrpSpPr>
            <a:grpSpLocks/>
          </p:cNvGrpSpPr>
          <p:nvPr/>
        </p:nvGrpSpPr>
        <p:grpSpPr bwMode="auto">
          <a:xfrm>
            <a:off x="7020272" y="5778288"/>
            <a:ext cx="725782" cy="980786"/>
            <a:chOff x="146050" y="186077"/>
            <a:chExt cx="4209926" cy="5690848"/>
          </a:xfrm>
        </p:grpSpPr>
        <p:sp>
          <p:nvSpPr>
            <p:cNvPr id="5" name="橢圓 4"/>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6" name="Picture 6" descr="afcd with word trans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C:\Users\yysha\Desktop\Logos\WP_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06323" y="5706918"/>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EDUCATION\2_Volunteer Unit\0. PHOTO\2014\Summer Internship 2014\Selected Photos\IMG_862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a:ext>
            </a:extLst>
          </a:blip>
          <a:srcRect/>
          <a:stretch>
            <a:fillRect/>
          </a:stretch>
        </p:blipFill>
        <p:spPr bwMode="auto">
          <a:xfrm>
            <a:off x="3017805" y="4621415"/>
            <a:ext cx="2922347" cy="2191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266" name="Rectangle 4"/>
          <p:cNvSpPr>
            <a:spLocks noChangeArrowheads="1"/>
          </p:cNvSpPr>
          <p:nvPr/>
        </p:nvSpPr>
        <p:spPr bwMode="auto">
          <a:xfrm>
            <a:off x="459144" y="1092268"/>
            <a:ext cx="82089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55600" indent="-355600">
              <a:lnSpc>
                <a:spcPct val="150000"/>
              </a:lnSpc>
              <a:buFont typeface="Wingdings" pitchFamily="2" charset="2"/>
              <a:buChar char="u"/>
              <a:tabLst>
                <a:tab pos="0" algn="l"/>
              </a:tabLst>
            </a:pPr>
            <a:r>
              <a:rPr lang="zh-TW" altLang="en-US" dirty="0">
                <a:latin typeface="華康中特圓體" panose="020F0809000000000000" pitchFamily="49" charset="-120"/>
                <a:ea typeface="華康中特圓體" panose="020F0809000000000000" pitchFamily="49" charset="-120"/>
              </a:rPr>
              <a:t>參與同學須由所屬學系或部門推薦並接受</a:t>
            </a:r>
            <a:r>
              <a:rPr lang="zh-TW" altLang="en-US" dirty="0" smtClean="0">
                <a:latin typeface="華康中特圓體" panose="020F0809000000000000" pitchFamily="49" charset="-120"/>
                <a:ea typeface="華康中特圓體" panose="020F0809000000000000" pitchFamily="49" charset="-120"/>
              </a:rPr>
              <a:t>面試</a:t>
            </a:r>
            <a:endParaRPr lang="en-US" altLang="zh-TW" dirty="0" smtClean="0">
              <a:latin typeface="華康中特圓體" panose="020F0809000000000000" pitchFamily="49" charset="-120"/>
              <a:ea typeface="華康中特圓體" panose="020F0809000000000000" pitchFamily="49" charset="-120"/>
            </a:endParaRPr>
          </a:p>
          <a:p>
            <a:pPr marL="355600" indent="-355600">
              <a:lnSpc>
                <a:spcPct val="150000"/>
              </a:lnSpc>
              <a:buFont typeface="Wingdings" pitchFamily="2" charset="2"/>
              <a:buChar char="u"/>
              <a:tabLst>
                <a:tab pos="0" algn="l"/>
              </a:tabLst>
            </a:pPr>
            <a:r>
              <a:rPr lang="zh-TW" altLang="en-US" dirty="0">
                <a:latin typeface="華康中特圓體" panose="020F0809000000000000" pitchFamily="49" charset="-120"/>
                <a:ea typeface="華康中特圓體" panose="020F0809000000000000" pitchFamily="49" charset="-120"/>
              </a:rPr>
              <a:t>濕地公園會提供相關訓練課程</a:t>
            </a:r>
            <a:r>
              <a:rPr lang="zh-TW" altLang="en-US" dirty="0" smtClean="0">
                <a:latin typeface="華康中特圓體" panose="020F0809000000000000" pitchFamily="49" charset="-120"/>
                <a:ea typeface="華康中特圓體" panose="020F0809000000000000" pitchFamily="49" charset="-120"/>
              </a:rPr>
              <a:t>，並被安排於不同部門實習 </a:t>
            </a:r>
            <a:endParaRPr lang="en-US" altLang="zh-TW" dirty="0" smtClean="0">
              <a:latin typeface="華康中特圓體" panose="020F0809000000000000" pitchFamily="49" charset="-120"/>
              <a:ea typeface="華康中特圓體" panose="020F0809000000000000" pitchFamily="49" charset="-120"/>
            </a:endParaRPr>
          </a:p>
          <a:p>
            <a:pPr marL="355600" indent="-355600">
              <a:lnSpc>
                <a:spcPct val="150000"/>
              </a:lnSpc>
              <a:buFont typeface="Wingdings" pitchFamily="2" charset="2"/>
              <a:buChar char="u"/>
              <a:tabLst>
                <a:tab pos="0" algn="l"/>
              </a:tabLst>
            </a:pPr>
            <a:r>
              <a:rPr lang="zh-TW" altLang="zh-HK" dirty="0" smtClean="0">
                <a:latin typeface="華康中特圓體" panose="020F0809000000000000" pitchFamily="49" charset="-120"/>
                <a:ea typeface="華康中特圓體" panose="020F0809000000000000" pitchFamily="49" charset="-120"/>
              </a:rPr>
              <a:t>實習</a:t>
            </a:r>
            <a:r>
              <a:rPr lang="zh-TW" altLang="zh-HK" dirty="0">
                <a:latin typeface="華康中特圓體" panose="020F0809000000000000" pitchFamily="49" charset="-120"/>
                <a:ea typeface="華康中特圓體" panose="020F0809000000000000" pitchFamily="49" charset="-120"/>
              </a:rPr>
              <a:t>內容包括導賞服務、生境護理</a:t>
            </a:r>
            <a:r>
              <a:rPr lang="zh-TW" altLang="zh-HK" dirty="0" smtClean="0">
                <a:latin typeface="華康中特圓體" panose="020F0809000000000000" pitchFamily="49" charset="-120"/>
                <a:ea typeface="華康中特圓體" panose="020F0809000000000000" pitchFamily="49" charset="-120"/>
              </a:rPr>
              <a:t>、訪客問卷</a:t>
            </a:r>
            <a:r>
              <a:rPr lang="zh-TW" altLang="en-US" dirty="0" smtClean="0">
                <a:latin typeface="華康中特圓體" panose="020F0809000000000000" pitchFamily="49" charset="-120"/>
                <a:ea typeface="華康中特圓體" panose="020F0809000000000000" pitchFamily="49" charset="-120"/>
              </a:rPr>
              <a:t>調查</a:t>
            </a:r>
            <a:r>
              <a:rPr lang="zh-TW" altLang="zh-HK" dirty="0" smtClean="0">
                <a:latin typeface="華康中特圓體" panose="020F0809000000000000" pitchFamily="49" charset="-120"/>
                <a:ea typeface="華康中特圓體" panose="020F0809000000000000" pitchFamily="49" charset="-120"/>
              </a:rPr>
              <a:t>、</a:t>
            </a:r>
            <a:r>
              <a:rPr lang="zh-TW" altLang="zh-HK" dirty="0">
                <a:latin typeface="華康中特圓體" panose="020F0809000000000000" pitchFamily="49" charset="-120"/>
                <a:ea typeface="華康中特圓體" panose="020F0809000000000000" pitchFamily="49" charset="-120"/>
              </a:rPr>
              <a:t>協助舉辦教育活動及撰寫教材</a:t>
            </a:r>
            <a:r>
              <a:rPr lang="zh-TW" altLang="zh-HK" dirty="0" smtClean="0">
                <a:latin typeface="華康中特圓體" panose="020F0809000000000000" pitchFamily="49" charset="-120"/>
                <a:ea typeface="華康中特圓體" panose="020F0809000000000000" pitchFamily="49" charset="-120"/>
              </a:rPr>
              <a:t>等</a:t>
            </a:r>
            <a:endParaRPr lang="en-US" altLang="zh-TW" dirty="0">
              <a:latin typeface="華康中特圓體" panose="020F0809000000000000" pitchFamily="49" charset="-120"/>
              <a:ea typeface="華康中特圓體" panose="020F0809000000000000" pitchFamily="49" charset="-120"/>
            </a:endParaRPr>
          </a:p>
          <a:p>
            <a:pPr marL="355600" indent="-355600">
              <a:lnSpc>
                <a:spcPct val="150000"/>
              </a:lnSpc>
              <a:buFont typeface="Wingdings" pitchFamily="2" charset="2"/>
              <a:buChar char="u"/>
              <a:tabLst>
                <a:tab pos="0" algn="l"/>
              </a:tabLst>
            </a:pPr>
            <a:r>
              <a:rPr lang="zh-TW" altLang="en-US" dirty="0">
                <a:latin typeface="華康中特圓體" panose="020F0809000000000000" pitchFamily="49" charset="-120"/>
                <a:ea typeface="華康中特圓體" panose="020F0809000000000000" pitchFamily="49" charset="-120"/>
              </a:rPr>
              <a:t>本計劃屬義務工作性質，香港濕地公園並不提供任何形式的</a:t>
            </a:r>
            <a:r>
              <a:rPr lang="zh-TW" altLang="en-US" dirty="0" smtClean="0">
                <a:latin typeface="華康中特圓體" panose="020F0809000000000000" pitchFamily="49" charset="-120"/>
                <a:ea typeface="華康中特圓體" panose="020F0809000000000000" pitchFamily="49" charset="-120"/>
              </a:rPr>
              <a:t>津貼</a:t>
            </a:r>
            <a:endParaRPr lang="en-US" altLang="zh-TW" dirty="0" smtClean="0">
              <a:latin typeface="華康中特圓體" panose="020F0809000000000000" pitchFamily="49" charset="-120"/>
              <a:ea typeface="華康中特圓體" panose="020F0809000000000000" pitchFamily="49" charset="-120"/>
            </a:endParaRPr>
          </a:p>
        </p:txBody>
      </p:sp>
      <p:sp>
        <p:nvSpPr>
          <p:cNvPr id="11267" name="Rectangle 5"/>
          <p:cNvSpPr>
            <a:spLocks noChangeArrowheads="1"/>
          </p:cNvSpPr>
          <p:nvPr/>
        </p:nvSpPr>
        <p:spPr bwMode="auto">
          <a:xfrm>
            <a:off x="504825" y="116632"/>
            <a:ext cx="66960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4000" dirty="0" smtClean="0">
                <a:solidFill>
                  <a:srgbClr val="008000"/>
                </a:solidFill>
                <a:latin typeface="華康中特圓體" panose="020F0809000000000000" pitchFamily="49" charset="-120"/>
                <a:ea typeface="華康中特圓體" panose="020F0809000000000000" pitchFamily="49" charset="-120"/>
              </a:rPr>
              <a:t>服務</a:t>
            </a:r>
            <a:r>
              <a:rPr lang="zh-TW" altLang="en-US" sz="4000" dirty="0">
                <a:solidFill>
                  <a:srgbClr val="008000"/>
                </a:solidFill>
                <a:latin typeface="華康中特圓體" panose="020F0809000000000000" pitchFamily="49" charset="-120"/>
                <a:ea typeface="華康中特圓體" panose="020F0809000000000000" pitchFamily="49" charset="-120"/>
              </a:rPr>
              <a:t>範圍</a:t>
            </a:r>
          </a:p>
        </p:txBody>
      </p:sp>
      <p:pic>
        <p:nvPicPr>
          <p:cNvPr id="1030" name="Picture 6" descr="K:\EDUCATION\2_Volunteer Unit\0. PHOTO\2014\Summer Internship 2014\Selected Photos\IMG_9393.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76728" y="4621414"/>
            <a:ext cx="2915752" cy="21866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群組 3"/>
          <p:cNvGrpSpPr>
            <a:grpSpLocks/>
          </p:cNvGrpSpPr>
          <p:nvPr/>
        </p:nvGrpSpPr>
        <p:grpSpPr bwMode="auto">
          <a:xfrm>
            <a:off x="7093610" y="202601"/>
            <a:ext cx="725782" cy="980786"/>
            <a:chOff x="146050" y="186077"/>
            <a:chExt cx="4209926" cy="5690848"/>
          </a:xfrm>
        </p:grpSpPr>
        <p:sp>
          <p:nvSpPr>
            <p:cNvPr id="8" name="橢圓 7"/>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9" name="Picture 6" descr="afcd with word transpare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C:\Users\yysha\Desktop\Logos\WP_logo.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79661" y="131231"/>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43" y="4621414"/>
            <a:ext cx="2831834" cy="21238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95536" y="188640"/>
            <a:ext cx="7499176" cy="922114"/>
          </a:xfrm>
        </p:spPr>
        <p:txBody>
          <a:bodyPr/>
          <a:lstStyle/>
          <a:p>
            <a:pPr algn="l" eaLnBrk="1" hangingPunct="1">
              <a:defRPr/>
            </a:pPr>
            <a:r>
              <a:rPr lang="zh-TW" altLang="en-US" sz="4000" kern="1200" dirty="0">
                <a:solidFill>
                  <a:srgbClr val="008000"/>
                </a:solidFill>
                <a:latin typeface="華康中特圓體" panose="020F0809000000000000" pitchFamily="49" charset="-120"/>
                <a:ea typeface="華康中特圓體" panose="020F0809000000000000" pitchFamily="49" charset="-120"/>
                <a:cs typeface="+mn-cs"/>
              </a:rPr>
              <a:t>暑期實習計劃</a:t>
            </a:r>
            <a:r>
              <a:rPr lang="en-US" altLang="zh-TW" sz="4000" kern="1200" dirty="0" smtClean="0">
                <a:solidFill>
                  <a:srgbClr val="008000"/>
                </a:solidFill>
                <a:latin typeface="華康中特圓體" panose="020F0809000000000000" pitchFamily="49" charset="-120"/>
                <a:ea typeface="華康中特圓體" panose="020F0809000000000000" pitchFamily="49" charset="-120"/>
                <a:cs typeface="+mn-cs"/>
              </a:rPr>
              <a:t>2021 -</a:t>
            </a:r>
            <a:r>
              <a:rPr lang="zh-TW" altLang="en-US" sz="4000" kern="1200" dirty="0" smtClean="0">
                <a:solidFill>
                  <a:srgbClr val="008000"/>
                </a:solidFill>
                <a:latin typeface="華康中特圓體" panose="020F0809000000000000" pitchFamily="49" charset="-120"/>
                <a:ea typeface="華康中特圓體" panose="020F0809000000000000" pitchFamily="49" charset="-120"/>
                <a:cs typeface="+mn-cs"/>
              </a:rPr>
              <a:t> 時間表</a:t>
            </a:r>
            <a:endParaRPr lang="zh-TW" altLang="en-US" sz="4000" kern="1200" dirty="0">
              <a:solidFill>
                <a:srgbClr val="008000"/>
              </a:solidFill>
              <a:latin typeface="華康中特圓體" panose="020F0809000000000000" pitchFamily="49" charset="-120"/>
              <a:ea typeface="華康中特圓體" panose="020F0809000000000000" pitchFamily="49" charset="-120"/>
              <a:cs typeface="+mn-cs"/>
            </a:endParaRPr>
          </a:p>
        </p:txBody>
      </p:sp>
      <p:graphicFrame>
        <p:nvGraphicFramePr>
          <p:cNvPr id="2" name="表格 1"/>
          <p:cNvGraphicFramePr>
            <a:graphicFrameLocks noGrp="1"/>
          </p:cNvGraphicFramePr>
          <p:nvPr>
            <p:extLst>
              <p:ext uri="{D42A27DB-BD31-4B8C-83A1-F6EECF244321}">
                <p14:modId xmlns:p14="http://schemas.microsoft.com/office/powerpoint/2010/main" val="1782168241"/>
              </p:ext>
            </p:extLst>
          </p:nvPr>
        </p:nvGraphicFramePr>
        <p:xfrm>
          <a:off x="611560" y="1268760"/>
          <a:ext cx="7708900" cy="5496064"/>
        </p:xfrm>
        <a:graphic>
          <a:graphicData uri="http://schemas.openxmlformats.org/drawingml/2006/table">
            <a:tbl>
              <a:tblPr firstRow="1" bandRow="1">
                <a:tableStyleId>{5C22544A-7EE6-4342-B048-85BDC9FD1C3A}</a:tableStyleId>
              </a:tblPr>
              <a:tblGrid>
                <a:gridCol w="3854450">
                  <a:extLst>
                    <a:ext uri="{9D8B030D-6E8A-4147-A177-3AD203B41FA5}">
                      <a16:colId xmlns:a16="http://schemas.microsoft.com/office/drawing/2014/main" val="20000"/>
                    </a:ext>
                  </a:extLst>
                </a:gridCol>
                <a:gridCol w="3854450">
                  <a:extLst>
                    <a:ext uri="{9D8B030D-6E8A-4147-A177-3AD203B41FA5}">
                      <a16:colId xmlns:a16="http://schemas.microsoft.com/office/drawing/2014/main" val="20001"/>
                    </a:ext>
                  </a:extLst>
                </a:gridCol>
              </a:tblGrid>
              <a:tr h="501338">
                <a:tc>
                  <a:txBody>
                    <a:bodyPr/>
                    <a:lstStyle/>
                    <a:p>
                      <a:pPr marL="0" algn="l" defTabSz="914400" rtl="0" eaLnBrk="1" latinLnBrk="0" hangingPunct="1"/>
                      <a:r>
                        <a:rPr kumimoji="1" lang="zh-TW" altLang="en-US" sz="2400" b="1" kern="1200" dirty="0" smtClean="0">
                          <a:solidFill>
                            <a:schemeClr val="accent6"/>
                          </a:solidFill>
                          <a:latin typeface="華康中特圓體" panose="020F0809000000000000" pitchFamily="49" charset="-120"/>
                          <a:ea typeface="華康中特圓體" panose="020F0809000000000000" pitchFamily="49" charset="-120"/>
                          <a:cs typeface="+mn-cs"/>
                        </a:rPr>
                        <a:t>日期</a:t>
                      </a:r>
                      <a:endParaRPr kumimoji="1" lang="zh-HK" altLang="en-US" sz="2400" b="1" kern="1200" dirty="0">
                        <a:solidFill>
                          <a:schemeClr val="accent6"/>
                        </a:solidFill>
                        <a:latin typeface="華康中特圓體" panose="020F0809000000000000" pitchFamily="49" charset="-120"/>
                        <a:ea typeface="華康中特圓體" panose="020F0809000000000000" pitchFamily="49" charset="-120"/>
                        <a:cs typeface="+mn-cs"/>
                      </a:endParaRPr>
                    </a:p>
                  </a:txBody>
                  <a:tcPr marL="109185" marR="109185" marT="54606" marB="54606">
                    <a:solidFill>
                      <a:srgbClr val="00CC66"/>
                    </a:solidFill>
                  </a:tcPr>
                </a:tc>
                <a:tc>
                  <a:txBody>
                    <a:bodyPr/>
                    <a:lstStyle/>
                    <a:p>
                      <a:pPr marL="0" algn="l" defTabSz="914400" rtl="0" eaLnBrk="1" latinLnBrk="0" hangingPunct="1"/>
                      <a:r>
                        <a:rPr kumimoji="1" lang="zh-TW" altLang="en-US" sz="2400" b="1" kern="1200" dirty="0" smtClean="0">
                          <a:solidFill>
                            <a:schemeClr val="accent6"/>
                          </a:solidFill>
                          <a:latin typeface="華康中特圓體" panose="020F0809000000000000" pitchFamily="49" charset="-120"/>
                          <a:ea typeface="華康中特圓體" panose="020F0809000000000000" pitchFamily="49" charset="-120"/>
                          <a:cs typeface="+mn-cs"/>
                        </a:rPr>
                        <a:t>活動</a:t>
                      </a:r>
                      <a:endParaRPr kumimoji="1" lang="zh-HK" altLang="en-US" sz="2400" b="1" kern="1200" dirty="0">
                        <a:solidFill>
                          <a:schemeClr val="accent6"/>
                        </a:solidFill>
                        <a:latin typeface="華康中特圓體" panose="020F0809000000000000" pitchFamily="49" charset="-120"/>
                        <a:ea typeface="華康中特圓體" panose="020F0809000000000000" pitchFamily="49" charset="-120"/>
                        <a:cs typeface="+mn-cs"/>
                      </a:endParaRPr>
                    </a:p>
                  </a:txBody>
                  <a:tcPr marL="109185" marR="109185" marT="54606" marB="54606">
                    <a:solidFill>
                      <a:srgbClr val="00CC66"/>
                    </a:solidFill>
                  </a:tcPr>
                </a:tc>
                <a:extLst>
                  <a:ext uri="{0D108BD9-81ED-4DB2-BD59-A6C34878D82A}">
                    <a16:rowId xmlns:a16="http://schemas.microsoft.com/office/drawing/2014/main" val="10000"/>
                  </a:ext>
                </a:extLst>
              </a:tr>
              <a:tr h="494506">
                <a:tc>
                  <a:txBody>
                    <a:bodyPr/>
                    <a:lstStyle/>
                    <a:p>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3</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8</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開始接受報名</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extLst>
                  <a:ext uri="{0D108BD9-81ED-4DB2-BD59-A6C34878D82A}">
                    <a16:rowId xmlns:a16="http://schemas.microsoft.com/office/drawing/2014/main" val="10001"/>
                  </a:ext>
                </a:extLst>
              </a:tr>
              <a:tr h="494506">
                <a:tc>
                  <a:txBody>
                    <a:bodyPr/>
                    <a:lstStyle/>
                    <a:p>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3</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31</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截止報名申請</a:t>
                      </a:r>
                      <a:endParaRPr kumimoji="1" lang="zh-TW" altLang="en-US" sz="1800" b="0" kern="1200" dirty="0" smtClean="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extLst>
                  <a:ext uri="{0D108BD9-81ED-4DB2-BD59-A6C34878D82A}">
                    <a16:rowId xmlns:a16="http://schemas.microsoft.com/office/drawing/2014/main" val="10002"/>
                  </a:ext>
                </a:extLst>
              </a:tr>
              <a:tr h="474972">
                <a:tc>
                  <a:txBody>
                    <a:bodyPr/>
                    <a:lstStyle/>
                    <a:p>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4</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17</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日至</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25</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面試</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extLst>
                  <a:ext uri="{0D108BD9-81ED-4DB2-BD59-A6C34878D82A}">
                    <a16:rowId xmlns:a16="http://schemas.microsoft.com/office/drawing/2014/main" val="10003"/>
                  </a:ext>
                </a:extLst>
              </a:tr>
              <a:tr h="494506">
                <a:tc>
                  <a:txBody>
                    <a:bodyPr/>
                    <a:lstStyle/>
                    <a:p>
                      <a:r>
                        <a:rPr kumimoji="1" lang="en-US" altLang="zh-HK" sz="2400" b="0" kern="1200" dirty="0" smtClean="0">
                          <a:solidFill>
                            <a:schemeClr val="tx1"/>
                          </a:solidFill>
                          <a:latin typeface="華康中特圓體" panose="020F0809000000000000" pitchFamily="49" charset="-120"/>
                          <a:ea typeface="華康中特圓體" panose="020F0809000000000000" pitchFamily="49" charset="-120"/>
                          <a:cs typeface="+mn-cs"/>
                        </a:rPr>
                        <a:t>5</a:t>
                      </a:r>
                      <a:r>
                        <a:rPr kumimoji="1" lang="zh-HK"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上</a:t>
                      </a:r>
                      <a:r>
                        <a:rPr kumimoji="1" lang="zh-HK"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旬</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面試結果經電郵公佈 </a:t>
                      </a:r>
                      <a:endPar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extLst>
                  <a:ext uri="{0D108BD9-81ED-4DB2-BD59-A6C34878D82A}">
                    <a16:rowId xmlns:a16="http://schemas.microsoft.com/office/drawing/2014/main" val="10004"/>
                  </a:ext>
                </a:extLst>
              </a:tr>
              <a:tr h="494506">
                <a:tc>
                  <a:txBody>
                    <a:bodyPr/>
                    <a:lstStyle/>
                    <a:p>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6</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1</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計劃開始</a:t>
                      </a:r>
                    </a:p>
                  </a:txBody>
                  <a:tcPr marL="109185" marR="109185" marT="54606" marB="54606"/>
                </a:tc>
                <a:extLst>
                  <a:ext uri="{0D108BD9-81ED-4DB2-BD59-A6C34878D82A}">
                    <a16:rowId xmlns:a16="http://schemas.microsoft.com/office/drawing/2014/main" val="10005"/>
                  </a:ext>
                </a:extLst>
              </a:tr>
              <a:tr h="494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6</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1</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3</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8</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10</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a:t>
                      </a:r>
                      <a:endPar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共</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4</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天，</a:t>
                      </a:r>
                      <a:r>
                        <a:rPr lang="zh-TW" altLang="en-US" sz="2400" b="1" u="sng" dirty="0" smtClean="0">
                          <a:solidFill>
                            <a:schemeClr val="tx1"/>
                          </a:solidFill>
                          <a:latin typeface="華康中特圓體" panose="020F0809000000000000" pitchFamily="49" charset="-120"/>
                          <a:ea typeface="華康中特圓體" panose="020F0809000000000000" pitchFamily="49" charset="-120"/>
                        </a:rPr>
                        <a:t>必須</a:t>
                      </a:r>
                      <a:r>
                        <a:rPr lang="zh-TW" altLang="en-US" sz="2400" b="1" dirty="0" smtClean="0">
                          <a:solidFill>
                            <a:schemeClr val="tx1"/>
                          </a:solidFill>
                          <a:latin typeface="華康中特圓體" panose="020F0809000000000000" pitchFamily="49" charset="-120"/>
                          <a:ea typeface="華康中特圓體" panose="020F0809000000000000" pitchFamily="49" charset="-120"/>
                        </a:rPr>
                        <a:t>出席</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接受「濕地生態導賞員」及其他基本訓練</a:t>
                      </a:r>
                    </a:p>
                  </a:txBody>
                  <a:tcPr marL="109185" marR="109185" marT="54606" marB="54606"/>
                </a:tc>
                <a:extLst>
                  <a:ext uri="{0D108BD9-81ED-4DB2-BD59-A6C34878D82A}">
                    <a16:rowId xmlns:a16="http://schemas.microsoft.com/office/drawing/2014/main" val="10006"/>
                  </a:ext>
                </a:extLst>
              </a:tr>
              <a:tr h="494506">
                <a:tc>
                  <a:txBody>
                    <a:bodyPr/>
                    <a:lstStyle/>
                    <a:p>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6</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12</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日至</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8</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17</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200</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小時實習開始</a:t>
                      </a:r>
                      <a:endPar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HK" sz="2400" b="0" kern="1200" dirty="0" smtClean="0">
                          <a:solidFill>
                            <a:schemeClr val="tx1"/>
                          </a:solidFill>
                          <a:latin typeface="華康中特圓體" panose="020F0809000000000000" pitchFamily="49" charset="-120"/>
                          <a:ea typeface="華康中特圓體" panose="020F0809000000000000" pitchFamily="49" charset="-120"/>
                          <a:cs typeface="+mn-cs"/>
                        </a:rPr>
                        <a:t>- </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戶外考察</a:t>
                      </a:r>
                      <a:endPar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 </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小組專題研習</a:t>
                      </a:r>
                    </a:p>
                  </a:txBody>
                  <a:tcPr marL="109185" marR="109185" marT="54606" marB="54606"/>
                </a:tc>
                <a:extLst>
                  <a:ext uri="{0D108BD9-81ED-4DB2-BD59-A6C34878D82A}">
                    <a16:rowId xmlns:a16="http://schemas.microsoft.com/office/drawing/2014/main" val="10007"/>
                  </a:ext>
                </a:extLst>
              </a:tr>
              <a:tr h="494506">
                <a:tc>
                  <a:txBody>
                    <a:bodyPr/>
                    <a:lstStyle/>
                    <a:p>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8</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月</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17</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日 </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a:t>
                      </a:r>
                      <a:r>
                        <a:rPr lang="zh-TW" altLang="en-US" sz="2400" b="1" u="sng" dirty="0" smtClean="0">
                          <a:solidFill>
                            <a:schemeClr val="tx1"/>
                          </a:solidFill>
                          <a:latin typeface="華康中特圓體" panose="020F0809000000000000" pitchFamily="49" charset="-120"/>
                          <a:ea typeface="華康中特圓體" panose="020F0809000000000000" pitchFamily="49" charset="-120"/>
                        </a:rPr>
                        <a:t>必須</a:t>
                      </a:r>
                      <a:r>
                        <a:rPr lang="zh-TW" altLang="en-US" sz="2400" b="1" dirty="0" smtClean="0">
                          <a:solidFill>
                            <a:schemeClr val="tx1"/>
                          </a:solidFill>
                          <a:latin typeface="華康中特圓體" panose="020F0809000000000000" pitchFamily="49" charset="-120"/>
                          <a:ea typeface="華康中特圓體" panose="020F0809000000000000" pitchFamily="49" charset="-120"/>
                        </a:rPr>
                        <a:t>出席</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endParaRPr kumimoji="1" lang="zh-HK" altLang="en-US" sz="2400" b="0" kern="1200" dirty="0">
                        <a:solidFill>
                          <a:schemeClr val="tx1"/>
                        </a:solidFill>
                        <a:latin typeface="華康中特圓體" panose="020F0809000000000000" pitchFamily="49" charset="-120"/>
                        <a:ea typeface="華康中特圓體" panose="020F0809000000000000" pitchFamily="49" charset="-120"/>
                        <a:cs typeface="+mn-cs"/>
                      </a:endParaRPr>
                    </a:p>
                  </a:txBody>
                  <a:tcPr marL="109185" marR="109185" marT="54606" marB="546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暑期實習計劃</a:t>
                      </a:r>
                      <a:r>
                        <a:rPr kumimoji="1" lang="en-US" altLang="zh-TW" sz="2400" b="0" kern="1200" dirty="0" smtClean="0">
                          <a:solidFill>
                            <a:schemeClr val="tx1"/>
                          </a:solidFill>
                          <a:latin typeface="華康中特圓體" panose="020F0809000000000000" pitchFamily="49" charset="-120"/>
                          <a:ea typeface="華康中特圓體" panose="020F0809000000000000" pitchFamily="49" charset="-120"/>
                          <a:cs typeface="+mn-cs"/>
                        </a:rPr>
                        <a:t>2021</a:t>
                      </a:r>
                      <a:r>
                        <a:rPr kumimoji="1" lang="zh-TW" altLang="en-US" sz="2400" b="0" kern="1200" dirty="0" smtClean="0">
                          <a:solidFill>
                            <a:schemeClr val="tx1"/>
                          </a:solidFill>
                          <a:latin typeface="華康中特圓體" panose="020F0809000000000000" pitchFamily="49" charset="-120"/>
                          <a:ea typeface="華康中特圓體" panose="020F0809000000000000" pitchFamily="49" charset="-120"/>
                          <a:cs typeface="+mn-cs"/>
                        </a:rPr>
                        <a:t>分享會</a:t>
                      </a:r>
                    </a:p>
                  </a:txBody>
                  <a:tcPr marL="109185" marR="109185" marT="54606" marB="54606"/>
                </a:tc>
                <a:extLst>
                  <a:ext uri="{0D108BD9-81ED-4DB2-BD59-A6C34878D82A}">
                    <a16:rowId xmlns:a16="http://schemas.microsoft.com/office/drawing/2014/main" val="10008"/>
                  </a:ext>
                </a:extLst>
              </a:tr>
            </a:tbl>
          </a:graphicData>
        </a:graphic>
      </p:graphicFrame>
      <p:grpSp>
        <p:nvGrpSpPr>
          <p:cNvPr id="4" name="群組 3"/>
          <p:cNvGrpSpPr>
            <a:grpSpLocks/>
          </p:cNvGrpSpPr>
          <p:nvPr/>
        </p:nvGrpSpPr>
        <p:grpSpPr bwMode="auto">
          <a:xfrm>
            <a:off x="7164288" y="169844"/>
            <a:ext cx="725782" cy="980786"/>
            <a:chOff x="146050" y="186077"/>
            <a:chExt cx="4209926" cy="5690848"/>
          </a:xfrm>
        </p:grpSpPr>
        <p:sp>
          <p:nvSpPr>
            <p:cNvPr id="5" name="橢圓 4"/>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6" name="Picture 6" descr="afcd with word trans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C:\Users\yysha\Desktop\Logos\WP_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50339" y="98474"/>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812884363"/>
              </p:ext>
            </p:extLst>
          </p:nvPr>
        </p:nvGraphicFramePr>
        <p:xfrm>
          <a:off x="0" y="404664"/>
          <a:ext cx="8769152" cy="165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文字方塊 8"/>
          <p:cNvSpPr txBox="1"/>
          <p:nvPr/>
        </p:nvSpPr>
        <p:spPr>
          <a:xfrm>
            <a:off x="755576" y="1916832"/>
            <a:ext cx="7957442" cy="4832092"/>
          </a:xfrm>
          <a:prstGeom prst="rect">
            <a:avLst/>
          </a:prstGeom>
          <a:noFill/>
        </p:spPr>
        <p:txBody>
          <a:bodyPr wrap="square">
            <a:spAutoFit/>
          </a:bodyPr>
          <a:lstStyle/>
          <a:p>
            <a:pPr marL="342900" indent="-342900">
              <a:buFont typeface="Wingdings" pitchFamily="2" charset="2"/>
              <a:buChar char="u"/>
              <a:defRPr/>
            </a:pPr>
            <a:r>
              <a:rPr lang="zh-TW" altLang="en-US" dirty="0">
                <a:latin typeface="華康中特圓體" panose="020F0809000000000000" pitchFamily="49" charset="-120"/>
                <a:ea typeface="華康中特圓體" panose="020F0809000000000000" pitchFamily="49" charset="-120"/>
              </a:rPr>
              <a:t>報名表格</a:t>
            </a:r>
            <a:endParaRPr lang="en-US" altLang="zh-TW" dirty="0">
              <a:latin typeface="華康中特圓體" panose="020F0809000000000000" pitchFamily="49" charset="-120"/>
              <a:ea typeface="華康中特圓體" panose="020F0809000000000000" pitchFamily="49" charset="-120"/>
            </a:endParaRPr>
          </a:p>
          <a:p>
            <a:pPr marL="342900" indent="-342900">
              <a:buFont typeface="Wingdings" pitchFamily="2" charset="2"/>
              <a:buChar char="u"/>
              <a:defRPr/>
            </a:pPr>
            <a:r>
              <a:rPr lang="zh-TW" altLang="en-US" dirty="0">
                <a:latin typeface="華康中特圓體" panose="020F0809000000000000" pitchFamily="49" charset="-120"/>
                <a:ea typeface="華康中特圓體" panose="020F0809000000000000" pitchFamily="49" charset="-120"/>
              </a:rPr>
              <a:t>面試時間表</a:t>
            </a:r>
            <a:endParaRPr lang="en-US" altLang="zh-TW" dirty="0">
              <a:latin typeface="華康中特圓體" panose="020F0809000000000000" pitchFamily="49" charset="-120"/>
              <a:ea typeface="華康中特圓體" panose="020F0809000000000000" pitchFamily="49" charset="-120"/>
            </a:endParaRPr>
          </a:p>
          <a:p>
            <a:pPr marL="342900" indent="-342900">
              <a:buFont typeface="Wingdings" pitchFamily="2" charset="2"/>
              <a:buChar char="u"/>
              <a:defRPr/>
            </a:pPr>
            <a:r>
              <a:rPr lang="zh-TW" altLang="en-US" dirty="0">
                <a:latin typeface="華康中特圓體" panose="020F0809000000000000" pitchFamily="49" charset="-120"/>
                <a:ea typeface="華康中特圓體" panose="020F0809000000000000" pitchFamily="49" charset="-120"/>
              </a:rPr>
              <a:t>學校推薦</a:t>
            </a:r>
            <a:endParaRPr lang="en-US" altLang="zh-TW" dirty="0">
              <a:latin typeface="華康中特圓體" panose="020F0809000000000000" pitchFamily="49" charset="-120"/>
              <a:ea typeface="華康中特圓體" panose="020F0809000000000000" pitchFamily="49" charset="-120"/>
            </a:endParaRPr>
          </a:p>
          <a:p>
            <a:pPr>
              <a:defRPr/>
            </a:pPr>
            <a:endParaRPr lang="en-US" altLang="zh-TW" dirty="0">
              <a:latin typeface="華康中特圓體" panose="020F0809000000000000" pitchFamily="49" charset="-120"/>
              <a:ea typeface="華康中特圓體" panose="020F0809000000000000" pitchFamily="49" charset="-120"/>
            </a:endParaRPr>
          </a:p>
          <a:p>
            <a:pPr>
              <a:defRPr/>
            </a:pPr>
            <a:r>
              <a:rPr lang="en-US" altLang="zh-TW" dirty="0">
                <a:latin typeface="華康中特圓體" panose="020F0809000000000000" pitchFamily="49" charset="-120"/>
                <a:ea typeface="華康中特圓體" panose="020F0809000000000000" pitchFamily="49" charset="-120"/>
              </a:rPr>
              <a:t>(</a:t>
            </a:r>
            <a:r>
              <a:rPr lang="zh-TW" altLang="en-US" dirty="0">
                <a:latin typeface="華康中特圓體" panose="020F0809000000000000" pitchFamily="49" charset="-120"/>
                <a:ea typeface="華康中特圓體" panose="020F0809000000000000" pitchFamily="49" charset="-120"/>
              </a:rPr>
              <a:t>選擇性</a:t>
            </a:r>
            <a:r>
              <a:rPr lang="en-US" altLang="zh-TW" dirty="0">
                <a:latin typeface="華康中特圓體" panose="020F0809000000000000" pitchFamily="49" charset="-120"/>
                <a:ea typeface="華康中特圓體" panose="020F0809000000000000" pitchFamily="49" charset="-120"/>
              </a:rPr>
              <a:t>)</a:t>
            </a:r>
          </a:p>
          <a:p>
            <a:pPr marL="342900" indent="-342900">
              <a:buFont typeface="Wingdings" pitchFamily="2" charset="2"/>
              <a:buChar char="u"/>
              <a:defRPr/>
            </a:pPr>
            <a:r>
              <a:rPr lang="zh-TW" altLang="en-US" dirty="0">
                <a:latin typeface="華康中特圓體" panose="020F0809000000000000" pitchFamily="49" charset="-120"/>
                <a:ea typeface="華康中特圓體" panose="020F0809000000000000" pitchFamily="49" charset="-120"/>
              </a:rPr>
              <a:t>個人履歷</a:t>
            </a:r>
            <a:endParaRPr lang="en-US" altLang="zh-TW" dirty="0">
              <a:latin typeface="華康中特圓體" panose="020F0809000000000000" pitchFamily="49" charset="-120"/>
              <a:ea typeface="華康中特圓體" panose="020F0809000000000000" pitchFamily="49" charset="-120"/>
            </a:endParaRPr>
          </a:p>
          <a:p>
            <a:pPr marL="342900" indent="-342900">
              <a:buFont typeface="Wingdings" pitchFamily="2" charset="2"/>
              <a:buChar char="u"/>
              <a:defRPr/>
            </a:pPr>
            <a:r>
              <a:rPr lang="zh-TW" altLang="en-US" dirty="0">
                <a:latin typeface="華康中特圓體" panose="020F0809000000000000" pitchFamily="49" charset="-120"/>
                <a:ea typeface="華康中特圓體" panose="020F0809000000000000" pitchFamily="49" charset="-120"/>
              </a:rPr>
              <a:t>學校</a:t>
            </a:r>
            <a:r>
              <a:rPr lang="zh-TW" altLang="en-US" dirty="0" smtClean="0">
                <a:latin typeface="華康中特圓體" panose="020F0809000000000000" pitchFamily="49" charset="-120"/>
                <a:ea typeface="華康中特圓體" panose="020F0809000000000000" pitchFamily="49" charset="-120"/>
              </a:rPr>
              <a:t>成績</a:t>
            </a:r>
            <a:endParaRPr lang="en-US" altLang="zh-TW" dirty="0" smtClean="0">
              <a:latin typeface="華康中特圓體" panose="020F0809000000000000" pitchFamily="49" charset="-120"/>
              <a:ea typeface="華康中特圓體" panose="020F0809000000000000" pitchFamily="49" charset="-120"/>
            </a:endParaRPr>
          </a:p>
          <a:p>
            <a:pPr marL="342900" indent="-342900">
              <a:buFont typeface="Wingdings" pitchFamily="2" charset="2"/>
              <a:buChar char="u"/>
              <a:defRPr/>
            </a:pPr>
            <a:r>
              <a:rPr lang="zh-TW" altLang="en-US" dirty="0" smtClean="0">
                <a:latin typeface="華康中特圓體" panose="020F0809000000000000" pitchFamily="49" charset="-120"/>
                <a:ea typeface="華康中特圓體" panose="020F0809000000000000" pitchFamily="49" charset="-120"/>
              </a:rPr>
              <a:t>其他相關文件</a:t>
            </a:r>
            <a:endParaRPr lang="en-US" altLang="zh-TW" dirty="0">
              <a:latin typeface="華康中特圓體" panose="020F0809000000000000" pitchFamily="49" charset="-120"/>
              <a:ea typeface="華康中特圓體" panose="020F0809000000000000" pitchFamily="49" charset="-120"/>
            </a:endParaRPr>
          </a:p>
          <a:p>
            <a:pPr>
              <a:defRPr/>
            </a:pPr>
            <a:endParaRPr lang="en-US" altLang="zh-TW" dirty="0">
              <a:latin typeface="華康中特圓體" panose="020F0809000000000000" pitchFamily="49" charset="-120"/>
              <a:ea typeface="華康中特圓體" panose="020F0809000000000000" pitchFamily="49" charset="-120"/>
            </a:endParaRPr>
          </a:p>
          <a:p>
            <a:pPr>
              <a:defRPr/>
            </a:pPr>
            <a:endParaRPr lang="en-US" altLang="zh-TW" dirty="0">
              <a:latin typeface="華康中特圓體" panose="020F0809000000000000" pitchFamily="49" charset="-120"/>
              <a:ea typeface="華康中特圓體" panose="020F0809000000000000" pitchFamily="49" charset="-120"/>
            </a:endParaRPr>
          </a:p>
          <a:p>
            <a:pPr>
              <a:defRPr/>
            </a:pPr>
            <a:r>
              <a:rPr lang="zh-TW" altLang="en-US" sz="3200" dirty="0">
                <a:solidFill>
                  <a:srgbClr val="0066FF"/>
                </a:solidFill>
                <a:latin typeface="華康中特圓體" panose="020F0809000000000000" pitchFamily="49" charset="-120"/>
                <a:ea typeface="華康中特圓體" panose="020F0809000000000000" pitchFamily="49" charset="-120"/>
              </a:rPr>
              <a:t>截止</a:t>
            </a:r>
            <a:r>
              <a:rPr lang="zh-TW" altLang="en-US" sz="3200" dirty="0" smtClean="0">
                <a:solidFill>
                  <a:srgbClr val="0066FF"/>
                </a:solidFill>
                <a:latin typeface="華康中特圓體" panose="020F0809000000000000" pitchFamily="49" charset="-120"/>
                <a:ea typeface="華康中特圓體" panose="020F0809000000000000" pitchFamily="49" charset="-120"/>
              </a:rPr>
              <a:t>報名</a:t>
            </a:r>
            <a:r>
              <a:rPr lang="en-US" altLang="zh-TW" sz="3200" dirty="0" smtClean="0">
                <a:solidFill>
                  <a:srgbClr val="0066FF"/>
                </a:solidFill>
                <a:latin typeface="華康中特圓體" panose="020F0809000000000000" pitchFamily="49" charset="-120"/>
                <a:ea typeface="華康中特圓體" panose="020F0809000000000000" pitchFamily="49" charset="-120"/>
              </a:rPr>
              <a:t>:</a:t>
            </a:r>
            <a:r>
              <a:rPr lang="zh-TW" altLang="en-US" sz="3200" dirty="0" smtClean="0">
                <a:solidFill>
                  <a:srgbClr val="0066FF"/>
                </a:solidFill>
                <a:latin typeface="華康中特圓體" panose="020F0809000000000000" pitchFamily="49" charset="-120"/>
                <a:ea typeface="華康中特圓體" panose="020F0809000000000000" pitchFamily="49" charset="-120"/>
              </a:rPr>
              <a:t> </a:t>
            </a:r>
            <a:r>
              <a:rPr lang="en-US" altLang="zh-TW" sz="3200" dirty="0" smtClean="0">
                <a:solidFill>
                  <a:srgbClr val="0066FF"/>
                </a:solidFill>
                <a:latin typeface="華康中特圓體" panose="020F0809000000000000" pitchFamily="49" charset="-120"/>
                <a:ea typeface="華康中特圓體" panose="020F0809000000000000" pitchFamily="49" charset="-120"/>
              </a:rPr>
              <a:t>2021</a:t>
            </a:r>
            <a:r>
              <a:rPr lang="zh-TW" altLang="en-US" sz="3200" dirty="0" smtClean="0">
                <a:solidFill>
                  <a:srgbClr val="0066FF"/>
                </a:solidFill>
                <a:latin typeface="華康中特圓體" panose="020F0809000000000000" pitchFamily="49" charset="-120"/>
                <a:ea typeface="華康中特圓體" panose="020F0809000000000000" pitchFamily="49" charset="-120"/>
              </a:rPr>
              <a:t>年</a:t>
            </a:r>
            <a:r>
              <a:rPr lang="en-US" altLang="zh-TW" sz="3200" dirty="0">
                <a:solidFill>
                  <a:srgbClr val="0066FF"/>
                </a:solidFill>
                <a:latin typeface="華康中特圓體" panose="020F0809000000000000" pitchFamily="49" charset="-120"/>
                <a:ea typeface="華康中特圓體" panose="020F0809000000000000" pitchFamily="49" charset="-120"/>
              </a:rPr>
              <a:t>3</a:t>
            </a:r>
            <a:r>
              <a:rPr lang="zh-TW" altLang="en-US" sz="3200" dirty="0" smtClean="0">
                <a:solidFill>
                  <a:srgbClr val="0066FF"/>
                </a:solidFill>
                <a:latin typeface="華康中特圓體" panose="020F0809000000000000" pitchFamily="49" charset="-120"/>
                <a:ea typeface="華康中特圓體" panose="020F0809000000000000" pitchFamily="49" charset="-120"/>
              </a:rPr>
              <a:t>月</a:t>
            </a:r>
            <a:r>
              <a:rPr lang="en-US" altLang="zh-TW" sz="3200" dirty="0" smtClean="0">
                <a:solidFill>
                  <a:srgbClr val="0066FF"/>
                </a:solidFill>
                <a:latin typeface="華康中特圓體" panose="020F0809000000000000" pitchFamily="49" charset="-120"/>
                <a:ea typeface="華康中特圓體" panose="020F0809000000000000" pitchFamily="49" charset="-120"/>
              </a:rPr>
              <a:t>31</a:t>
            </a:r>
            <a:r>
              <a:rPr lang="zh-TW" altLang="en-US" sz="3200" dirty="0" smtClean="0">
                <a:solidFill>
                  <a:srgbClr val="0066FF"/>
                </a:solidFill>
                <a:latin typeface="華康中特圓體" panose="020F0809000000000000" pitchFamily="49" charset="-120"/>
                <a:ea typeface="華康中特圓體" panose="020F0809000000000000" pitchFamily="49" charset="-120"/>
              </a:rPr>
              <a:t>日*</a:t>
            </a:r>
            <a:endParaRPr lang="en-US" altLang="zh-TW" sz="3200" dirty="0" smtClean="0">
              <a:solidFill>
                <a:srgbClr val="0066FF"/>
              </a:solidFill>
              <a:latin typeface="華康中特圓體" panose="020F0809000000000000" pitchFamily="49" charset="-120"/>
              <a:ea typeface="華康中特圓體" panose="020F0809000000000000" pitchFamily="49" charset="-120"/>
            </a:endParaRPr>
          </a:p>
          <a:p>
            <a:pPr>
              <a:defRPr/>
            </a:pPr>
            <a:r>
              <a:rPr lang="zh-TW" altLang="en-US" sz="1800" dirty="0" smtClean="0"/>
              <a:t>*申請人</a:t>
            </a:r>
            <a:r>
              <a:rPr lang="zh-TW" altLang="en-US" sz="1800" dirty="0"/>
              <a:t>如獲選參加面試</a:t>
            </a:r>
            <a:r>
              <a:rPr lang="zh-TW" altLang="en-US" sz="1800" dirty="0" smtClean="0"/>
              <a:t>，將會個別收到電</a:t>
            </a:r>
            <a:r>
              <a:rPr lang="zh-TW" altLang="en-US" sz="1800" dirty="0"/>
              <a:t>郵</a:t>
            </a:r>
            <a:r>
              <a:rPr lang="zh-TW" altLang="en-US" sz="1800" dirty="0" smtClean="0"/>
              <a:t>通知。</a:t>
            </a:r>
            <a:endParaRPr lang="en-US" altLang="zh-TW" sz="1800" dirty="0" smtClean="0"/>
          </a:p>
          <a:p>
            <a:pPr>
              <a:defRPr/>
            </a:pPr>
            <a:r>
              <a:rPr lang="zh-TW" altLang="en-US" sz="1800" dirty="0" smtClean="0"/>
              <a:t> 如</a:t>
            </a:r>
            <a:r>
              <a:rPr lang="zh-TW" altLang="en-US" sz="1800" dirty="0"/>
              <a:t>申請人未獲邀參加面試，則可視作經已落選。 </a:t>
            </a:r>
            <a:endParaRPr lang="en-US" altLang="zh-TW" sz="1800" dirty="0">
              <a:solidFill>
                <a:srgbClr val="0066FF"/>
              </a:solidFill>
              <a:latin typeface="華康中特圓體" panose="020F0809000000000000" pitchFamily="49" charset="-120"/>
              <a:ea typeface="華康中特圓體" panose="020F0809000000000000" pitchFamily="49" charset="-120"/>
            </a:endParaRPr>
          </a:p>
        </p:txBody>
      </p:sp>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14" t="12857" r="39937" b="6257"/>
          <a:stretch/>
        </p:blipFill>
        <p:spPr bwMode="auto">
          <a:xfrm>
            <a:off x="6174435" y="2132856"/>
            <a:ext cx="2358005" cy="334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948" t="12656" r="39662" b="5286"/>
          <a:stretch/>
        </p:blipFill>
        <p:spPr bwMode="auto">
          <a:xfrm>
            <a:off x="3419872" y="2083027"/>
            <a:ext cx="2341878" cy="339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群組 3"/>
          <p:cNvGrpSpPr>
            <a:grpSpLocks/>
          </p:cNvGrpSpPr>
          <p:nvPr/>
        </p:nvGrpSpPr>
        <p:grpSpPr bwMode="auto">
          <a:xfrm>
            <a:off x="7092280" y="5732618"/>
            <a:ext cx="725782" cy="980786"/>
            <a:chOff x="146050" y="186077"/>
            <a:chExt cx="4209926" cy="5690848"/>
          </a:xfrm>
        </p:grpSpPr>
        <p:sp>
          <p:nvSpPr>
            <p:cNvPr id="7" name="橢圓 6"/>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8" name="Picture 6" descr="afcd with word transparent"/>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C:\Users\yysha\Desktop\Logos\WP_logo.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978331" y="5661248"/>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479299804"/>
              </p:ext>
            </p:extLst>
          </p:nvPr>
        </p:nvGraphicFramePr>
        <p:xfrm>
          <a:off x="0" y="404664"/>
          <a:ext cx="8769152" cy="165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文字方塊 8"/>
          <p:cNvSpPr txBox="1"/>
          <p:nvPr/>
        </p:nvSpPr>
        <p:spPr>
          <a:xfrm>
            <a:off x="934847" y="2193245"/>
            <a:ext cx="7453577" cy="4185761"/>
          </a:xfrm>
          <a:prstGeom prst="rect">
            <a:avLst/>
          </a:prstGeom>
          <a:noFill/>
        </p:spPr>
        <p:txBody>
          <a:bodyPr wrap="square">
            <a:spAutoFit/>
          </a:bodyPr>
          <a:lstStyle/>
          <a:p>
            <a:pPr marL="342900" indent="-342900">
              <a:lnSpc>
                <a:spcPct val="200000"/>
              </a:lnSpc>
              <a:buFont typeface="Wingdings" pitchFamily="2" charset="2"/>
              <a:buChar char="u"/>
              <a:defRPr/>
            </a:pPr>
            <a:r>
              <a:rPr lang="en-US" altLang="zh-TW" sz="3200" dirty="0" smtClean="0">
                <a:latin typeface="華康中特圓體" panose="020F0809000000000000" pitchFamily="49" charset="-120"/>
                <a:ea typeface="華康中特圓體" panose="020F0809000000000000" pitchFamily="49" charset="-120"/>
              </a:rPr>
              <a:t>4</a:t>
            </a:r>
            <a:r>
              <a:rPr lang="zh-TW" altLang="en-US" sz="3200" dirty="0" smtClean="0">
                <a:latin typeface="華康中特圓體" panose="020F0809000000000000" pitchFamily="49" charset="-120"/>
                <a:ea typeface="華康中特圓體" panose="020F0809000000000000" pitchFamily="49" charset="-120"/>
              </a:rPr>
              <a:t>月</a:t>
            </a:r>
            <a:r>
              <a:rPr lang="en-US" altLang="zh-TW" sz="3200" dirty="0" smtClean="0">
                <a:latin typeface="華康中特圓體" panose="020F0809000000000000" pitchFamily="49" charset="-120"/>
                <a:ea typeface="華康中特圓體" panose="020F0809000000000000" pitchFamily="49" charset="-120"/>
              </a:rPr>
              <a:t>17,18,24,25</a:t>
            </a:r>
            <a:r>
              <a:rPr lang="zh-TW" altLang="en-US" sz="3200" dirty="0" smtClean="0">
                <a:latin typeface="華康中特圓體" panose="020F0809000000000000" pitchFamily="49" charset="-120"/>
                <a:ea typeface="華康中特圓體" panose="020F0809000000000000" pitchFamily="49" charset="-120"/>
              </a:rPr>
              <a:t>日</a:t>
            </a:r>
            <a:endParaRPr lang="en-US" altLang="zh-TW" sz="3200" dirty="0">
              <a:latin typeface="華康中特圓體" panose="020F0809000000000000" pitchFamily="49" charset="-120"/>
              <a:ea typeface="華康中特圓體" panose="020F0809000000000000" pitchFamily="49" charset="-120"/>
            </a:endParaRPr>
          </a:p>
          <a:p>
            <a:pPr marL="342900" indent="-342900">
              <a:lnSpc>
                <a:spcPct val="200000"/>
              </a:lnSpc>
              <a:buFont typeface="Wingdings" pitchFamily="2" charset="2"/>
              <a:buChar char="u"/>
              <a:defRPr/>
            </a:pPr>
            <a:r>
              <a:rPr lang="zh-TW" altLang="en-US" sz="3200" dirty="0">
                <a:latin typeface="華康中特圓體" panose="020F0809000000000000" pitchFamily="49" charset="-120"/>
                <a:ea typeface="華康中特圓體" panose="020F0809000000000000" pitchFamily="49" charset="-120"/>
              </a:rPr>
              <a:t>個人面試</a:t>
            </a:r>
            <a:endParaRPr lang="en-US" altLang="zh-TW" sz="3200" dirty="0">
              <a:latin typeface="華康中特圓體" panose="020F0809000000000000" pitchFamily="49" charset="-120"/>
              <a:ea typeface="華康中特圓體" panose="020F0809000000000000" pitchFamily="49" charset="-120"/>
            </a:endParaRPr>
          </a:p>
          <a:p>
            <a:pPr>
              <a:lnSpc>
                <a:spcPct val="200000"/>
              </a:lnSpc>
              <a:defRPr/>
            </a:pPr>
            <a:r>
              <a:rPr lang="zh-TW" altLang="en-US" sz="3200" dirty="0" smtClean="0">
                <a:solidFill>
                  <a:srgbClr val="0066FF"/>
                </a:solidFill>
                <a:latin typeface="華康中特圓體" panose="020F0809000000000000" pitchFamily="49" charset="-120"/>
                <a:ea typeface="華康中特圓體" panose="020F0809000000000000" pitchFamily="49" charset="-120"/>
              </a:rPr>
              <a:t>面試結果：</a:t>
            </a:r>
            <a:r>
              <a:rPr lang="en-US" altLang="zh-TW" sz="3200" dirty="0" smtClean="0">
                <a:solidFill>
                  <a:srgbClr val="0066FF"/>
                </a:solidFill>
                <a:latin typeface="華康中特圓體" panose="020F0809000000000000" pitchFamily="49" charset="-120"/>
                <a:ea typeface="華康中特圓體" panose="020F0809000000000000" pitchFamily="49" charset="-120"/>
              </a:rPr>
              <a:t>5</a:t>
            </a:r>
            <a:r>
              <a:rPr lang="zh-TW" altLang="en-US" sz="3200" dirty="0" smtClean="0">
                <a:solidFill>
                  <a:srgbClr val="0066FF"/>
                </a:solidFill>
                <a:latin typeface="華康中特圓體" panose="020F0809000000000000" pitchFamily="49" charset="-120"/>
                <a:ea typeface="華康中特圓體" panose="020F0809000000000000" pitchFamily="49" charset="-120"/>
              </a:rPr>
              <a:t>月上旬經電郵公佈*</a:t>
            </a:r>
            <a:endParaRPr lang="en-US" altLang="zh-TW" sz="3200" dirty="0" smtClean="0">
              <a:solidFill>
                <a:srgbClr val="0066FF"/>
              </a:solidFill>
              <a:latin typeface="華康中特圓體" panose="020F0809000000000000" pitchFamily="49" charset="-120"/>
              <a:ea typeface="華康中特圓體" panose="020F0809000000000000" pitchFamily="49" charset="-120"/>
            </a:endParaRPr>
          </a:p>
          <a:p>
            <a:pPr>
              <a:defRPr/>
            </a:pPr>
            <a:r>
              <a:rPr lang="zh-TW" altLang="en-US" sz="3200" dirty="0"/>
              <a:t>*</a:t>
            </a:r>
            <a:r>
              <a:rPr lang="zh-TW" altLang="en-US" sz="2000" dirty="0">
                <a:latin typeface="華康中黑體" panose="020B0509000000000000" pitchFamily="49" charset="-120"/>
                <a:ea typeface="華康中黑體" panose="020B0509000000000000" pitchFamily="49" charset="-120"/>
              </a:rPr>
              <a:t>申請人如獲選參加面試，將會個別收到電郵通知。</a:t>
            </a:r>
            <a:endParaRPr lang="en-US" altLang="zh-TW" sz="2000" dirty="0">
              <a:latin typeface="華康中黑體" panose="020B0509000000000000" pitchFamily="49" charset="-120"/>
              <a:ea typeface="華康中黑體" panose="020B0509000000000000" pitchFamily="49" charset="-120"/>
            </a:endParaRPr>
          </a:p>
          <a:p>
            <a:pPr>
              <a:defRPr/>
            </a:pPr>
            <a:r>
              <a:rPr lang="zh-TW" altLang="en-US" sz="2000" dirty="0">
                <a:latin typeface="華康中黑體" panose="020B0509000000000000" pitchFamily="49" charset="-120"/>
                <a:ea typeface="華康中黑體" panose="020B0509000000000000" pitchFamily="49" charset="-120"/>
              </a:rPr>
              <a:t>   如申請人未獲邀參加面試，則可視作已經落選。</a:t>
            </a:r>
            <a:r>
              <a:rPr lang="zh-TW" altLang="en-US" sz="2000" dirty="0">
                <a:latin typeface="華康中特圓體" panose="020F0809000000000000" pitchFamily="49" charset="-120"/>
                <a:ea typeface="華康中特圓體" panose="020F0809000000000000" pitchFamily="49" charset="-120"/>
              </a:rPr>
              <a:t> </a:t>
            </a:r>
            <a:endParaRPr lang="en-US" altLang="zh-TW" sz="2000" dirty="0">
              <a:latin typeface="華康中特圓體" panose="020F0809000000000000" pitchFamily="49" charset="-120"/>
              <a:ea typeface="華康中特圓體" panose="020F0809000000000000" pitchFamily="49" charset="-120"/>
            </a:endParaRPr>
          </a:p>
          <a:p>
            <a:pPr>
              <a:defRPr/>
            </a:pPr>
            <a:r>
              <a:rPr lang="zh-TW" altLang="en-US" sz="1800" dirty="0"/>
              <a:t> </a:t>
            </a:r>
            <a:endParaRPr lang="en-US" altLang="zh-TW" sz="1800" dirty="0">
              <a:solidFill>
                <a:srgbClr val="0066FF"/>
              </a:solidFill>
              <a:latin typeface="華康中特圓體" panose="020F0809000000000000" pitchFamily="49" charset="-120"/>
              <a:ea typeface="華康中特圓體" panose="020F0809000000000000" pitchFamily="49" charset="-120"/>
            </a:endParaRPr>
          </a:p>
        </p:txBody>
      </p:sp>
      <p:grpSp>
        <p:nvGrpSpPr>
          <p:cNvPr id="5" name="群組 3"/>
          <p:cNvGrpSpPr>
            <a:grpSpLocks/>
          </p:cNvGrpSpPr>
          <p:nvPr/>
        </p:nvGrpSpPr>
        <p:grpSpPr bwMode="auto">
          <a:xfrm>
            <a:off x="7093610" y="5732618"/>
            <a:ext cx="725782" cy="980786"/>
            <a:chOff x="146050" y="186077"/>
            <a:chExt cx="4209926" cy="5690848"/>
          </a:xfrm>
        </p:grpSpPr>
        <p:sp>
          <p:nvSpPr>
            <p:cNvPr id="6" name="橢圓 5"/>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7" name="Picture 6" descr="afcd with word transparen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9" descr="C:\Users\yysha\Desktop\Logos\WP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979661" y="5661248"/>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453602882"/>
              </p:ext>
            </p:extLst>
          </p:nvPr>
        </p:nvGraphicFramePr>
        <p:xfrm>
          <a:off x="179512" y="332656"/>
          <a:ext cx="8769152" cy="165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683568" y="2217053"/>
            <a:ext cx="4572000" cy="4524315"/>
          </a:xfrm>
          <a:prstGeom prst="rect">
            <a:avLst/>
          </a:prstGeom>
        </p:spPr>
        <p:txBody>
          <a:bodyPr>
            <a:spAutoFit/>
          </a:bodyPr>
          <a:lstStyle/>
          <a:p>
            <a:pPr marL="342900" indent="-342900">
              <a:lnSpc>
                <a:spcPct val="150000"/>
              </a:lnSpc>
              <a:buFont typeface="Wingdings" pitchFamily="2" charset="2"/>
              <a:buChar char="u"/>
              <a:defRPr/>
            </a:pPr>
            <a:r>
              <a:rPr lang="en-US" altLang="zh-TW" dirty="0" smtClean="0">
                <a:latin typeface="華康中特圓體" panose="020F0809000000000000" pitchFamily="49" charset="-120"/>
                <a:ea typeface="華康中特圓體" panose="020F0809000000000000" pitchFamily="49" charset="-120"/>
              </a:rPr>
              <a:t>6</a:t>
            </a:r>
            <a:r>
              <a:rPr lang="zh-TW" altLang="en-US" dirty="0" smtClean="0">
                <a:latin typeface="華康中特圓體" panose="020F0809000000000000" pitchFamily="49" charset="-120"/>
                <a:ea typeface="華康中特圓體" panose="020F0809000000000000" pitchFamily="49" charset="-120"/>
              </a:rPr>
              <a:t>月</a:t>
            </a:r>
            <a:r>
              <a:rPr lang="en-US" altLang="zh-TW" dirty="0" smtClean="0">
                <a:latin typeface="華康中特圓體" panose="020F0809000000000000" pitchFamily="49" charset="-120"/>
                <a:ea typeface="華康中特圓體" panose="020F0809000000000000" pitchFamily="49" charset="-120"/>
              </a:rPr>
              <a:t>1,3,8,10</a:t>
            </a:r>
            <a:r>
              <a:rPr lang="zh-TW" altLang="en-US" dirty="0" smtClean="0">
                <a:latin typeface="華康中特圓體" panose="020F0809000000000000" pitchFamily="49" charset="-120"/>
                <a:ea typeface="華康中特圓體" panose="020F0809000000000000" pitchFamily="49" charset="-120"/>
              </a:rPr>
              <a:t>日</a:t>
            </a:r>
            <a:endParaRPr lang="en-US" altLang="zh-TW" dirty="0" smtClean="0">
              <a:latin typeface="華康中特圓體" panose="020F0809000000000000" pitchFamily="49" charset="-120"/>
              <a:ea typeface="華康中特圓體" panose="020F0809000000000000" pitchFamily="49" charset="-120"/>
            </a:endParaRPr>
          </a:p>
          <a:p>
            <a:pPr>
              <a:lnSpc>
                <a:spcPct val="150000"/>
              </a:lnSpc>
              <a:defRPr/>
            </a:pPr>
            <a:r>
              <a:rPr lang="en-US" altLang="zh-TW" dirty="0" smtClean="0">
                <a:latin typeface="華康中特圓體" panose="020F0809000000000000" pitchFamily="49" charset="-120"/>
                <a:ea typeface="華康中特圓體" panose="020F0809000000000000" pitchFamily="49" charset="-120"/>
              </a:rPr>
              <a:t>(</a:t>
            </a:r>
            <a:r>
              <a:rPr lang="zh-TW" altLang="en-US" dirty="0" smtClean="0">
                <a:latin typeface="華康中特圓體" panose="020F0809000000000000" pitchFamily="49" charset="-120"/>
                <a:ea typeface="華康中特圓體" panose="020F0809000000000000" pitchFamily="49" charset="-120"/>
              </a:rPr>
              <a:t>共四天，</a:t>
            </a:r>
            <a:r>
              <a:rPr lang="zh-TW" altLang="en-US" b="1" u="sng" dirty="0" smtClean="0">
                <a:latin typeface="華康中特圓體" panose="020F0809000000000000" pitchFamily="49" charset="-120"/>
                <a:ea typeface="華康中特圓體" panose="020F0809000000000000" pitchFamily="49" charset="-120"/>
              </a:rPr>
              <a:t>必須出席</a:t>
            </a:r>
            <a:r>
              <a:rPr lang="en-US" altLang="zh-TW" dirty="0" smtClean="0">
                <a:latin typeface="華康中特圓體" panose="020F0809000000000000" pitchFamily="49" charset="-120"/>
                <a:ea typeface="華康中特圓體" panose="020F0809000000000000" pitchFamily="49" charset="-120"/>
              </a:rPr>
              <a:t>)</a:t>
            </a:r>
          </a:p>
          <a:p>
            <a:pPr marL="342900" indent="-342900">
              <a:lnSpc>
                <a:spcPct val="150000"/>
              </a:lnSpc>
              <a:buFont typeface="Wingdings" pitchFamily="2" charset="2"/>
              <a:buChar char="u"/>
              <a:defRPr/>
            </a:pPr>
            <a:r>
              <a:rPr lang="zh-TW" altLang="en-US" dirty="0" smtClean="0">
                <a:latin typeface="華康中特圓體" panose="020F0809000000000000" pitchFamily="49" charset="-120"/>
                <a:ea typeface="華康中特圓體" panose="020F0809000000000000" pitchFamily="49" charset="-120"/>
              </a:rPr>
              <a:t>實習生</a:t>
            </a:r>
            <a:r>
              <a:rPr lang="zh-TW" altLang="en-US" u="sng" dirty="0" smtClean="0">
                <a:latin typeface="華康中特圓體" panose="020F0809000000000000" pitchFamily="49" charset="-120"/>
                <a:ea typeface="華康中特圓體" panose="020F0809000000000000" pitchFamily="49" charset="-120"/>
              </a:rPr>
              <a:t>必須</a:t>
            </a:r>
            <a:r>
              <a:rPr lang="zh-TW" altLang="en-US" dirty="0" smtClean="0">
                <a:latin typeface="華康中特圓體" panose="020F0809000000000000" pitchFamily="49" charset="-120"/>
                <a:ea typeface="華康中特圓體" panose="020F0809000000000000" pitchFamily="49" charset="-120"/>
              </a:rPr>
              <a:t>出席全部訓練</a:t>
            </a:r>
            <a:endParaRPr lang="en-US" altLang="zh-TW" dirty="0">
              <a:latin typeface="華康中特圓體" panose="020F0809000000000000" pitchFamily="49" charset="-120"/>
              <a:ea typeface="華康中特圓體" panose="020F0809000000000000" pitchFamily="49" charset="-120"/>
            </a:endParaRPr>
          </a:p>
          <a:p>
            <a:pPr marL="342900" indent="-342900">
              <a:lnSpc>
                <a:spcPct val="150000"/>
              </a:lnSpc>
              <a:buFont typeface="Wingdings" pitchFamily="2" charset="2"/>
              <a:buChar char="u"/>
              <a:defRPr/>
            </a:pPr>
            <a:r>
              <a:rPr lang="zh-TW" altLang="en-US" dirty="0" smtClean="0">
                <a:latin typeface="華康中特圓體" panose="020F0809000000000000" pitchFamily="49" charset="-120"/>
                <a:ea typeface="華康中特圓體" panose="020F0809000000000000" pitchFamily="49" charset="-120"/>
              </a:rPr>
              <a:t>內容包括</a:t>
            </a:r>
            <a:endParaRPr lang="en-US" altLang="zh-TW" dirty="0" smtClean="0">
              <a:latin typeface="華康中特圓體" panose="020F0809000000000000" pitchFamily="49" charset="-120"/>
              <a:ea typeface="華康中特圓體" panose="020F0809000000000000" pitchFamily="49" charset="-120"/>
            </a:endParaRPr>
          </a:p>
          <a:p>
            <a:pPr marL="742950" lvl="1" indent="-285750">
              <a:lnSpc>
                <a:spcPct val="150000"/>
              </a:lnSpc>
              <a:spcAft>
                <a:spcPts val="0"/>
              </a:spcAft>
              <a:buFont typeface="Arial" pitchFamily="34" charset="0"/>
              <a:buChar char="•"/>
              <a:tabLst>
                <a:tab pos="1821815" algn="ctr"/>
              </a:tabLst>
            </a:pPr>
            <a:r>
              <a:rPr lang="zh-TW" altLang="en-US" dirty="0">
                <a:latin typeface="華康中特圓體" panose="020F0809000000000000" pitchFamily="49" charset="-120"/>
                <a:ea typeface="華康中特圓體" panose="020F0809000000000000" pitchFamily="49" charset="-120"/>
              </a:rPr>
              <a:t>濕地專門知識</a:t>
            </a:r>
          </a:p>
          <a:p>
            <a:pPr marL="742950" lvl="1" indent="-285750">
              <a:lnSpc>
                <a:spcPct val="150000"/>
              </a:lnSpc>
              <a:spcAft>
                <a:spcPts val="0"/>
              </a:spcAft>
              <a:buFont typeface="Arial" pitchFamily="34" charset="0"/>
              <a:buChar char="•"/>
              <a:tabLst>
                <a:tab pos="1821815" algn="ctr"/>
              </a:tabLst>
            </a:pPr>
            <a:r>
              <a:rPr lang="zh-TW" altLang="en-US" dirty="0">
                <a:latin typeface="華康中特圓體" panose="020F0809000000000000" pitchFamily="49" charset="-120"/>
                <a:ea typeface="華康中特圓體" panose="020F0809000000000000" pitchFamily="49" charset="-120"/>
              </a:rPr>
              <a:t>濕地保護區導賞訓練</a:t>
            </a:r>
          </a:p>
          <a:p>
            <a:pPr marL="742950" lvl="1" indent="-285750">
              <a:lnSpc>
                <a:spcPct val="150000"/>
              </a:lnSpc>
              <a:spcAft>
                <a:spcPts val="0"/>
              </a:spcAft>
              <a:buFont typeface="Arial" pitchFamily="34" charset="0"/>
              <a:buChar char="•"/>
              <a:tabLst>
                <a:tab pos="1821815" algn="ctr"/>
              </a:tabLst>
            </a:pPr>
            <a:r>
              <a:rPr lang="zh-TW" altLang="en-US" dirty="0">
                <a:latin typeface="華康中特圓體" panose="020F0809000000000000" pitchFamily="49" charset="-120"/>
                <a:ea typeface="華康中特圓體" panose="020F0809000000000000" pitchFamily="49" charset="-120"/>
              </a:rPr>
              <a:t>展館導賞訓練</a:t>
            </a:r>
          </a:p>
          <a:p>
            <a:pPr marL="742950" lvl="1" indent="-285750">
              <a:lnSpc>
                <a:spcPct val="150000"/>
              </a:lnSpc>
              <a:spcAft>
                <a:spcPts val="0"/>
              </a:spcAft>
              <a:buFont typeface="Arial" pitchFamily="34" charset="0"/>
              <a:buChar char="•"/>
              <a:tabLst>
                <a:tab pos="1821815" algn="ctr"/>
              </a:tabLst>
            </a:pPr>
            <a:r>
              <a:rPr lang="zh-TW" altLang="en-US" dirty="0">
                <a:latin typeface="華康中特圓體" panose="020F0809000000000000" pitchFamily="49" charset="-120"/>
                <a:ea typeface="華康中特圓體" panose="020F0809000000000000" pitchFamily="49" charset="-120"/>
              </a:rPr>
              <a:t>導賞技巧及經驗分享</a:t>
            </a:r>
          </a:p>
        </p:txBody>
      </p:sp>
      <p:grpSp>
        <p:nvGrpSpPr>
          <p:cNvPr id="6" name="群組 3"/>
          <p:cNvGrpSpPr>
            <a:grpSpLocks/>
          </p:cNvGrpSpPr>
          <p:nvPr/>
        </p:nvGrpSpPr>
        <p:grpSpPr bwMode="auto">
          <a:xfrm>
            <a:off x="7093610" y="5732618"/>
            <a:ext cx="725782" cy="980786"/>
            <a:chOff x="146050" y="186077"/>
            <a:chExt cx="4209926" cy="5690848"/>
          </a:xfrm>
        </p:grpSpPr>
        <p:sp>
          <p:nvSpPr>
            <p:cNvPr id="7" name="橢圓 6"/>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8" name="Picture 6" descr="afcd with word transparen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9" descr="C:\Users\yysha\Desktop\Logos\WP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979661" y="5661248"/>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10.1.56.154\wp server\EDUCATION\2_Volunteer Unit\0. Photos\2018\2018.06 SI Training\2018.06.07 Day 2\P607006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4008" y="1988840"/>
            <a:ext cx="2917906" cy="2188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K:\EDUCATION\2_Volunteer Unit\0. PHOTO\2014\Summer Internship 2014\2014.06.18-23 Training\IMG_8414.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940152" y="3573016"/>
            <a:ext cx="2736304" cy="20524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K:\EDUCATION\2_Volunteer Unit\0. PHOTO\2014\Summer Internship 2014\2014.06.18-23 Training\P113002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15" y="0"/>
            <a:ext cx="48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EDUCATION\2_Volunteer Unit\0. PHOTO\2014\Summer Internship 2014\2014.06.18-23 Training\IMG_840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44440" y="0"/>
            <a:ext cx="479956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EDUCATION\2_Volunteer Unit\0. PHOTO\2014\Summer Internship 2014\Selected Photos\20140620_153236.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115" y="3269279"/>
            <a:ext cx="6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8" descr="K:\EDUCATION\2_Volunteer Unit\0. PHOTO\2013\2013 Summer Intern\2013.07.16 Exhibition + Insect Training\IMG_5778.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4729" y="3435276"/>
            <a:ext cx="4569271" cy="342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圓角矩形 1"/>
          <p:cNvSpPr/>
          <p:nvPr/>
        </p:nvSpPr>
        <p:spPr>
          <a:xfrm>
            <a:off x="3266469" y="2987782"/>
            <a:ext cx="2923034" cy="779042"/>
          </a:xfrm>
          <a:prstGeom prst="roundRect">
            <a:avLst/>
          </a:prstGeom>
          <a:gradFill>
            <a:gsLst>
              <a:gs pos="0">
                <a:srgbClr val="92D050"/>
              </a:gs>
              <a:gs pos="82000">
                <a:schemeClr val="accent1">
                  <a:shade val="93000"/>
                  <a:satMod val="130000"/>
                </a:schemeClr>
              </a:gs>
              <a:gs pos="100000">
                <a:schemeClr val="accent1">
                  <a:shade val="94000"/>
                  <a:satMod val="135000"/>
                </a:schemeClr>
              </a:gs>
            </a:gsLst>
          </a:gradFill>
          <a:effectLst>
            <a:innerShdw blurRad="63500" dist="50800" dir="81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rPr>
              <a:t>訓練課程</a:t>
            </a:r>
            <a:endParaRPr lang="zh-HK"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華康中特圓體" panose="020F0809000000000000" pitchFamily="49" charset="-120"/>
            </a:endParaRPr>
          </a:p>
        </p:txBody>
      </p:sp>
      <p:grpSp>
        <p:nvGrpSpPr>
          <p:cNvPr id="8" name="群組 3"/>
          <p:cNvGrpSpPr>
            <a:grpSpLocks/>
          </p:cNvGrpSpPr>
          <p:nvPr/>
        </p:nvGrpSpPr>
        <p:grpSpPr bwMode="auto">
          <a:xfrm>
            <a:off x="7164288" y="5660610"/>
            <a:ext cx="725782" cy="980786"/>
            <a:chOff x="146050" y="186077"/>
            <a:chExt cx="4209926" cy="5690848"/>
          </a:xfrm>
        </p:grpSpPr>
        <p:sp>
          <p:nvSpPr>
            <p:cNvPr id="9" name="橢圓 8"/>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10" name="Picture 6" descr="afcd with word transparen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C:\Users\yysha\Desktop\Logos\WP_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50339" y="5589240"/>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EDUCATION\2_Volunteer Unit\1b.暑期實習計劃\暑期實習計劃 2016\7. SI Photo\2016.07.22 Mai Po Training\IMG_03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939"/>
          <a:stretch/>
        </p:blipFill>
        <p:spPr bwMode="auto">
          <a:xfrm>
            <a:off x="-26268" y="2396096"/>
            <a:ext cx="9170268" cy="4474722"/>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K:\EDUCATION\2_Volunteer Unit\0. PHOTO\2014\Summer Internship 2014\2014.07.24 Mai Po training\IMG_9455.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12028" y="0"/>
            <a:ext cx="6335475" cy="35568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EDUCATION\2_Volunteer Unit\1b.暑期實習計劃\暑期實習計劃 2017\Photos\2017.07.25_ Mai PO\P72500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68" y="0"/>
            <a:ext cx="4742284" cy="355685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群組 3"/>
          <p:cNvGrpSpPr>
            <a:grpSpLocks/>
          </p:cNvGrpSpPr>
          <p:nvPr/>
        </p:nvGrpSpPr>
        <p:grpSpPr bwMode="auto">
          <a:xfrm>
            <a:off x="179512" y="104831"/>
            <a:ext cx="725782" cy="980786"/>
            <a:chOff x="146050" y="186077"/>
            <a:chExt cx="4209926" cy="5690848"/>
          </a:xfrm>
        </p:grpSpPr>
        <p:sp>
          <p:nvSpPr>
            <p:cNvPr id="8" name="橢圓 7"/>
            <p:cNvSpPr/>
            <p:nvPr/>
          </p:nvSpPr>
          <p:spPr>
            <a:xfrm>
              <a:off x="178559" y="186077"/>
              <a:ext cx="4136783" cy="41787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ea typeface="華康中特圓體" panose="020F0809000000000000" pitchFamily="49" charset="-120"/>
              </a:endParaRPr>
            </a:p>
          </p:txBody>
        </p:sp>
        <p:pic>
          <p:nvPicPr>
            <p:cNvPr id="9" name="Picture 6" descr="afcd with word transparen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050" y="186077"/>
              <a:ext cx="4209926" cy="56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C:\Users\yysha\Desktop\Logos\WP_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65563" y="33461"/>
            <a:ext cx="1056835" cy="10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圓角矩形 10"/>
          <p:cNvSpPr/>
          <p:nvPr/>
        </p:nvSpPr>
        <p:spPr>
          <a:xfrm>
            <a:off x="3266469" y="2987782"/>
            <a:ext cx="2923034" cy="779042"/>
          </a:xfrm>
          <a:prstGeom prst="roundRect">
            <a:avLst/>
          </a:prstGeom>
          <a:gradFill>
            <a:gsLst>
              <a:gs pos="0">
                <a:srgbClr val="92D050"/>
              </a:gs>
              <a:gs pos="82000">
                <a:schemeClr val="accent1">
                  <a:shade val="93000"/>
                  <a:satMod val="130000"/>
                </a:schemeClr>
              </a:gs>
              <a:gs pos="100000">
                <a:schemeClr val="accent1">
                  <a:shade val="94000"/>
                  <a:satMod val="135000"/>
                </a:schemeClr>
              </a:gs>
            </a:gsLst>
          </a:gradFill>
          <a:effectLst>
            <a:innerShdw blurRad="63500" dist="50800" dir="81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中特圓體" panose="020F0809000000000000" pitchFamily="49" charset="-120"/>
                <a:ea typeface="華康中特圓體" panose="020F0809000000000000" pitchFamily="49" charset="-120"/>
              </a:rPr>
              <a:t>戶外考察</a:t>
            </a:r>
            <a:endParaRPr lang="zh-HK"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華康中特圓體" panose="020F0809000000000000" pitchFamily="49"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地鐵">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accent5"/>
        </a:solidFill>
        <a:ln w="31750" cmpd="dbl">
          <a:solidFill>
            <a:srgbClr val="0066FF"/>
          </a:solidFill>
        </a:ln>
      </a:spPr>
      <a:bodyPr wrap="none">
        <a:spAutoFit/>
      </a:bodyPr>
      <a:lstStyle>
        <a:defPPr eaLnBrk="1" hangingPunct="1">
          <a:defRPr sz="1800" dirty="0">
            <a:latin typeface="華康中特圓體" panose="020F0809000000000000" pitchFamily="49" charset="-120"/>
            <a:ea typeface="華康中特圓體" panose="020F0809000000000000" pitchFamily="49" charset="-120"/>
          </a:defRPr>
        </a:defPPr>
      </a:lstStyle>
      <a:style>
        <a:lnRef idx="0">
          <a:schemeClr val="accent1"/>
        </a:lnRef>
        <a:fillRef idx="3">
          <a:schemeClr val="accent1"/>
        </a:fillRef>
        <a:effectRef idx="3">
          <a:schemeClr val="accent1"/>
        </a:effectRef>
        <a:fontRef idx="minor">
          <a:schemeClr val="lt1"/>
        </a:fontRef>
      </a: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6170</TotalTime>
  <Words>559</Words>
  <Application>Microsoft Office PowerPoint</Application>
  <PresentationFormat>如螢幕大小 (4:3)</PresentationFormat>
  <Paragraphs>149</Paragraphs>
  <Slides>17</Slides>
  <Notes>17</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17</vt:i4>
      </vt:variant>
    </vt:vector>
  </HeadingPairs>
  <TitlesOfParts>
    <vt:vector size="26" baseType="lpstr">
      <vt:lpstr>Arial Unicode MS</vt:lpstr>
      <vt:lpstr>華康中特圓體</vt:lpstr>
      <vt:lpstr>華康中黑體</vt:lpstr>
      <vt:lpstr>新細明體</vt:lpstr>
      <vt:lpstr>Arial</vt:lpstr>
      <vt:lpstr>Consolas</vt:lpstr>
      <vt:lpstr>Corbel</vt:lpstr>
      <vt:lpstr>Wingdings</vt:lpstr>
      <vt:lpstr>預設簡報設計</vt:lpstr>
      <vt:lpstr>PowerPoint 簡報</vt:lpstr>
      <vt:lpstr>PowerPoint 簡報</vt:lpstr>
      <vt:lpstr>PowerPoint 簡報</vt:lpstr>
      <vt:lpstr>暑期實習計劃2021 - 時間表</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HKSARG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計劃概覽</dc:title>
  <dc:creator>AFCD</dc:creator>
  <cp:lastModifiedBy>Edmond SHAM</cp:lastModifiedBy>
  <cp:revision>451</cp:revision>
  <cp:lastPrinted>2018-04-22T01:48:33Z</cp:lastPrinted>
  <dcterms:created xsi:type="dcterms:W3CDTF">2006-02-16T02:28:50Z</dcterms:created>
  <dcterms:modified xsi:type="dcterms:W3CDTF">2021-02-17T02:26:54Z</dcterms:modified>
</cp:coreProperties>
</file>