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2F6-CF91-4994-B121-E11AB4C9D05C}" type="datetimeFigureOut">
              <a:rPr lang="zh-HK" altLang="en-US" smtClean="0"/>
              <a:t>8/3/2024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1F96-9D8C-4AAA-B91F-BB82AE86DE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22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2F6-CF91-4994-B121-E11AB4C9D05C}" type="datetimeFigureOut">
              <a:rPr lang="zh-HK" altLang="en-US" smtClean="0"/>
              <a:t>8/3/2024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1F96-9D8C-4AAA-B91F-BB82AE86DE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58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2F6-CF91-4994-B121-E11AB4C9D05C}" type="datetimeFigureOut">
              <a:rPr lang="zh-HK" altLang="en-US" smtClean="0"/>
              <a:t>8/3/2024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1F96-9D8C-4AAA-B91F-BB82AE86DE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388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2F6-CF91-4994-B121-E11AB4C9D05C}" type="datetimeFigureOut">
              <a:rPr lang="zh-HK" altLang="en-US" smtClean="0"/>
              <a:t>8/3/2024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1F96-9D8C-4AAA-B91F-BB82AE86DE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3116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2F6-CF91-4994-B121-E11AB4C9D05C}" type="datetimeFigureOut">
              <a:rPr lang="zh-HK" altLang="en-US" smtClean="0"/>
              <a:t>8/3/2024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1F96-9D8C-4AAA-B91F-BB82AE86DE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137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2F6-CF91-4994-B121-E11AB4C9D05C}" type="datetimeFigureOut">
              <a:rPr lang="zh-HK" altLang="en-US" smtClean="0"/>
              <a:t>8/3/2024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1F96-9D8C-4AAA-B91F-BB82AE86DE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314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2F6-CF91-4994-B121-E11AB4C9D05C}" type="datetimeFigureOut">
              <a:rPr lang="zh-HK" altLang="en-US" smtClean="0"/>
              <a:t>8/3/2024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1F96-9D8C-4AAA-B91F-BB82AE86DE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690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2F6-CF91-4994-B121-E11AB4C9D05C}" type="datetimeFigureOut">
              <a:rPr lang="zh-HK" altLang="en-US" smtClean="0"/>
              <a:t>8/3/2024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1F96-9D8C-4AAA-B91F-BB82AE86DE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809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2F6-CF91-4994-B121-E11AB4C9D05C}" type="datetimeFigureOut">
              <a:rPr lang="zh-HK" altLang="en-US" smtClean="0"/>
              <a:t>8/3/2024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1F96-9D8C-4AAA-B91F-BB82AE86DE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193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2F6-CF91-4994-B121-E11AB4C9D05C}" type="datetimeFigureOut">
              <a:rPr lang="zh-HK" altLang="en-US" smtClean="0"/>
              <a:t>8/3/2024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1F96-9D8C-4AAA-B91F-BB82AE86DE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385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92F6-CF91-4994-B121-E11AB4C9D05C}" type="datetimeFigureOut">
              <a:rPr lang="zh-HK" altLang="en-US" smtClean="0"/>
              <a:t>8/3/2024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1F96-9D8C-4AAA-B91F-BB82AE86DE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41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92F6-CF91-4994-B121-E11AB4C9D05C}" type="datetimeFigureOut">
              <a:rPr lang="zh-HK" altLang="en-US" smtClean="0"/>
              <a:t>8/3/2024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1F96-9D8C-4AAA-B91F-BB82AE86DE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535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4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7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0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7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3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91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4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6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0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9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2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0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8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92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AFCD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FY NGAI</dc:creator>
  <cp:lastModifiedBy>FY NGAI</cp:lastModifiedBy>
  <cp:revision>1</cp:revision>
  <dcterms:created xsi:type="dcterms:W3CDTF">2024-03-08T04:24:49Z</dcterms:created>
  <dcterms:modified xsi:type="dcterms:W3CDTF">2024-03-08T04:24:59Z</dcterms:modified>
</cp:coreProperties>
</file>